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67" r:id="rId5"/>
    <p:sldId id="259" r:id="rId6"/>
    <p:sldId id="264" r:id="rId7"/>
    <p:sldId id="258" r:id="rId8"/>
    <p:sldId id="279" r:id="rId9"/>
    <p:sldId id="280" r:id="rId10"/>
    <p:sldId id="283" r:id="rId11"/>
    <p:sldId id="284" r:id="rId12"/>
    <p:sldId id="260" r:id="rId13"/>
    <p:sldId id="266" r:id="rId14"/>
    <p:sldId id="276" r:id="rId15"/>
    <p:sldId id="277" r:id="rId16"/>
    <p:sldId id="282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6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Svakidašnji život na selu se razlikovao od grada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D5F869BC-04B9-43CA-BB1D-BDD7E07E5889}">
      <dgm:prSet custT="1"/>
      <dgm:spPr/>
      <dgm:t>
        <a:bodyPr/>
        <a:lstStyle/>
        <a:p>
          <a:r>
            <a:rPr lang="hr-HR" sz="2400" dirty="0"/>
            <a:t>Seoske kuće imale najčešće jednu prostoriju</a:t>
          </a:r>
          <a:endParaRPr lang="en-US" sz="2400" dirty="0"/>
        </a:p>
      </dgm:t>
    </dgm:pt>
    <dgm:pt modelId="{8CD8A363-DE0B-451B-91FD-5637BAECF14B}" type="parTrans" cxnId="{9CA24280-3ADE-48DB-AD06-A6B7B8611D74}">
      <dgm:prSet/>
      <dgm:spPr/>
      <dgm:t>
        <a:bodyPr/>
        <a:lstStyle/>
        <a:p>
          <a:endParaRPr lang="hr-HR"/>
        </a:p>
      </dgm:t>
    </dgm:pt>
    <dgm:pt modelId="{548DFC5E-2622-43F2-AE25-3AC3A353B002}" type="sibTrans" cxnId="{9CA24280-3ADE-48DB-AD06-A6B7B8611D74}">
      <dgm:prSet/>
      <dgm:spPr/>
      <dgm:t>
        <a:bodyPr/>
        <a:lstStyle/>
        <a:p>
          <a:endParaRPr lang="hr-HR"/>
        </a:p>
      </dgm:t>
    </dgm:pt>
    <dgm:pt modelId="{4923E013-6A26-4429-8BCF-D089E80D3C12}">
      <dgm:prSet custT="1"/>
      <dgm:spPr/>
      <dgm:t>
        <a:bodyPr/>
        <a:lstStyle/>
        <a:p>
          <a:r>
            <a:rPr lang="hr-HR" sz="2400" dirty="0"/>
            <a:t>Desetak ljudi dijelilo je prostor sa životinjama</a:t>
          </a:r>
          <a:endParaRPr lang="en-US" sz="2400" dirty="0"/>
        </a:p>
      </dgm:t>
    </dgm:pt>
    <dgm:pt modelId="{3CC5B56D-A716-4691-A204-95FB2EF16AA3}" type="parTrans" cxnId="{B1A5A89E-96AB-4408-AD45-56FF2C4FC8E9}">
      <dgm:prSet/>
      <dgm:spPr/>
      <dgm:t>
        <a:bodyPr/>
        <a:lstStyle/>
        <a:p>
          <a:endParaRPr lang="hr-HR"/>
        </a:p>
      </dgm:t>
    </dgm:pt>
    <dgm:pt modelId="{23196F1B-B636-4637-BD01-A1B5D89A53C3}" type="sibTrans" cxnId="{B1A5A89E-96AB-4408-AD45-56FF2C4FC8E9}">
      <dgm:prSet/>
      <dgm:spPr/>
      <dgm:t>
        <a:bodyPr/>
        <a:lstStyle/>
        <a:p>
          <a:endParaRPr lang="hr-HR"/>
        </a:p>
      </dgm:t>
    </dgm:pt>
    <dgm:pt modelId="{255443A8-EFF8-4436-991C-0CE33B1C36CE}" type="pres">
      <dgm:prSet presAssocID="{602A8B11-172F-479C-99BA-D919E6CE68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BFA7251-730B-476F-8CF1-256FA37C6791}" type="pres">
      <dgm:prSet presAssocID="{ABA15D1E-2B7D-40C2-B5ED-4D90FEFB2D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DE2BEC-4C26-4AE2-B5B1-390AF89A63B3}" type="pres">
      <dgm:prSet presAssocID="{893595EF-7ADF-4BEF-AA54-B7C077A77FF5}" presName="sibTrans" presStyleCnt="0"/>
      <dgm:spPr/>
    </dgm:pt>
    <dgm:pt modelId="{BADAABB4-5989-4A04-B8E0-F817FC2BB2AD}" type="pres">
      <dgm:prSet presAssocID="{D5F869BC-04B9-43CA-BB1D-BDD7E07E58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52AF84-8B34-4CED-A2CF-FFAD67B700A9}" type="pres">
      <dgm:prSet presAssocID="{548DFC5E-2622-43F2-AE25-3AC3A353B002}" presName="sibTrans" presStyleCnt="0"/>
      <dgm:spPr/>
    </dgm:pt>
    <dgm:pt modelId="{28B20CD8-5643-4953-91DE-C775E706D577}" type="pres">
      <dgm:prSet presAssocID="{4923E013-6A26-4429-8BCF-D089E80D3C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FC56A7-24C0-49E6-A72B-EB985FAE77AA}" type="presOf" srcId="{ABA15D1E-2B7D-40C2-B5ED-4D90FEFB2DB9}" destId="{9BFA7251-730B-476F-8CF1-256FA37C6791}" srcOrd="0" destOrd="0" presId="urn:microsoft.com/office/officeart/2005/8/layout/default#1"/>
    <dgm:cxn modelId="{B1A5A89E-96AB-4408-AD45-56FF2C4FC8E9}" srcId="{602A8B11-172F-479C-99BA-D919E6CE6854}" destId="{4923E013-6A26-4429-8BCF-D089E80D3C12}" srcOrd="2" destOrd="0" parTransId="{3CC5B56D-A716-4691-A204-95FB2EF16AA3}" sibTransId="{23196F1B-B636-4637-BD01-A1B5D89A53C3}"/>
    <dgm:cxn modelId="{2778762E-0F00-482F-A72A-A928B5DD5AF7}" type="presOf" srcId="{4923E013-6A26-4429-8BCF-D089E80D3C12}" destId="{28B20CD8-5643-4953-91DE-C775E706D577}" srcOrd="0" destOrd="0" presId="urn:microsoft.com/office/officeart/2005/8/layout/default#1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900FA6E7-A557-495E-8966-52E0C25DB095}" type="presOf" srcId="{602A8B11-172F-479C-99BA-D919E6CE6854}" destId="{255443A8-EFF8-4436-991C-0CE33B1C36CE}" srcOrd="0" destOrd="0" presId="urn:microsoft.com/office/officeart/2005/8/layout/default#1"/>
    <dgm:cxn modelId="{9CA24280-3ADE-48DB-AD06-A6B7B8611D74}" srcId="{602A8B11-172F-479C-99BA-D919E6CE6854}" destId="{D5F869BC-04B9-43CA-BB1D-BDD7E07E5889}" srcOrd="1" destOrd="0" parTransId="{8CD8A363-DE0B-451B-91FD-5637BAECF14B}" sibTransId="{548DFC5E-2622-43F2-AE25-3AC3A353B002}"/>
    <dgm:cxn modelId="{EEE39FE0-34FB-4FFA-A77D-F9CC4D53A4D7}" type="presOf" srcId="{D5F869BC-04B9-43CA-BB1D-BDD7E07E5889}" destId="{BADAABB4-5989-4A04-B8E0-F817FC2BB2AD}" srcOrd="0" destOrd="0" presId="urn:microsoft.com/office/officeart/2005/8/layout/default#1"/>
    <dgm:cxn modelId="{4535EA19-6207-4132-B48A-DF1AA41EDE82}" type="presParOf" srcId="{255443A8-EFF8-4436-991C-0CE33B1C36CE}" destId="{9BFA7251-730B-476F-8CF1-256FA37C6791}" srcOrd="0" destOrd="0" presId="urn:microsoft.com/office/officeart/2005/8/layout/default#1"/>
    <dgm:cxn modelId="{8DC91DEB-0767-4757-8AA2-3F7FAA214229}" type="presParOf" srcId="{255443A8-EFF8-4436-991C-0CE33B1C36CE}" destId="{D3DE2BEC-4C26-4AE2-B5B1-390AF89A63B3}" srcOrd="1" destOrd="0" presId="urn:microsoft.com/office/officeart/2005/8/layout/default#1"/>
    <dgm:cxn modelId="{9A8C33E4-6B17-45D6-8766-25A413FB893E}" type="presParOf" srcId="{255443A8-EFF8-4436-991C-0CE33B1C36CE}" destId="{BADAABB4-5989-4A04-B8E0-F817FC2BB2AD}" srcOrd="2" destOrd="0" presId="urn:microsoft.com/office/officeart/2005/8/layout/default#1"/>
    <dgm:cxn modelId="{0DBA0FF6-D6F0-4273-899E-D0574DB7D538}" type="presParOf" srcId="{255443A8-EFF8-4436-991C-0CE33B1C36CE}" destId="{F752AF84-8B34-4CED-A2CF-FFAD67B700A9}" srcOrd="3" destOrd="0" presId="urn:microsoft.com/office/officeart/2005/8/layout/default#1"/>
    <dgm:cxn modelId="{10903074-9A96-417F-AC26-44C7D5656F01}" type="presParOf" srcId="{255443A8-EFF8-4436-991C-0CE33B1C36CE}" destId="{28B20CD8-5643-4953-91DE-C775E706D57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Prehrana je bila oskudna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6862B8CC-553C-4E88-998A-58871E25B56D}">
      <dgm:prSet custT="1"/>
      <dgm:spPr/>
      <dgm:t>
        <a:bodyPr/>
        <a:lstStyle/>
        <a:p>
          <a:r>
            <a:rPr lang="hr-HR" sz="2400" dirty="0"/>
            <a:t>Privatnosti nije bilo</a:t>
          </a:r>
        </a:p>
      </dgm:t>
    </dgm:pt>
    <dgm:pt modelId="{58D49A7B-845D-4972-8AF7-66FA3B8A8BEE}" type="parTrans" cxnId="{F3F510E4-80F9-4002-8317-90C492F65932}">
      <dgm:prSet/>
      <dgm:spPr/>
      <dgm:t>
        <a:bodyPr/>
        <a:lstStyle/>
        <a:p>
          <a:endParaRPr lang="hr-HR"/>
        </a:p>
      </dgm:t>
    </dgm:pt>
    <dgm:pt modelId="{B6196CBF-4B37-4ABE-88A9-B2F9A575471D}" type="sibTrans" cxnId="{F3F510E4-80F9-4002-8317-90C492F65932}">
      <dgm:prSet/>
      <dgm:spPr/>
      <dgm:t>
        <a:bodyPr/>
        <a:lstStyle/>
        <a:p>
          <a:endParaRPr lang="hr-HR"/>
        </a:p>
      </dgm:t>
    </dgm:pt>
    <dgm:pt modelId="{D0098F63-B5DB-4624-AEB6-1DCF85FE3807}">
      <dgm:prSet custT="1"/>
      <dgm:spPr/>
      <dgm:t>
        <a:bodyPr/>
        <a:lstStyle/>
        <a:p>
          <a:r>
            <a:rPr lang="hr-HR" sz="2400" dirty="0"/>
            <a:t>Skrb o djeci uz majke preuzimaju i očevi</a:t>
          </a:r>
        </a:p>
      </dgm:t>
    </dgm:pt>
    <dgm:pt modelId="{1ACCD961-70EE-4533-A20F-ED162DBAFB19}" type="parTrans" cxnId="{9E0BAA23-FF2B-4042-A9F2-C845FA88F31E}">
      <dgm:prSet/>
      <dgm:spPr/>
      <dgm:t>
        <a:bodyPr/>
        <a:lstStyle/>
        <a:p>
          <a:endParaRPr lang="hr-HR"/>
        </a:p>
      </dgm:t>
    </dgm:pt>
    <dgm:pt modelId="{2407CBBE-C1A9-4AAD-815E-3757F676825A}" type="sibTrans" cxnId="{9E0BAA23-FF2B-4042-A9F2-C845FA88F31E}">
      <dgm:prSet/>
      <dgm:spPr/>
      <dgm:t>
        <a:bodyPr/>
        <a:lstStyle/>
        <a:p>
          <a:endParaRPr lang="hr-HR"/>
        </a:p>
      </dgm:t>
    </dgm:pt>
    <dgm:pt modelId="{EE6268D1-D5F6-4973-B9DF-E745E39E34CE}">
      <dgm:prSet custT="1"/>
      <dgm:spPr/>
      <dgm:t>
        <a:bodyPr/>
        <a:lstStyle/>
        <a:p>
          <a:r>
            <a:rPr lang="hr-HR" sz="2400" dirty="0"/>
            <a:t>Najvažnija uloga žene skrb o djeci</a:t>
          </a:r>
        </a:p>
      </dgm:t>
    </dgm:pt>
    <dgm:pt modelId="{8525E53A-8A67-4423-92B4-0039EA687068}" type="parTrans" cxnId="{3BD7C279-8FB8-477D-9280-E70230776284}">
      <dgm:prSet/>
      <dgm:spPr/>
      <dgm:t>
        <a:bodyPr/>
        <a:lstStyle/>
        <a:p>
          <a:endParaRPr lang="hr-HR"/>
        </a:p>
      </dgm:t>
    </dgm:pt>
    <dgm:pt modelId="{A5AD1FB5-44B7-4B3F-A1A2-851FD8DD7CE3}" type="sibTrans" cxnId="{3BD7C279-8FB8-477D-9280-E70230776284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E85DE8-2F7C-46AF-95B1-F941118BD79D}" type="pres">
      <dgm:prSet presAssocID="{5C90C4A7-8CAB-4808-BAB0-AC02296B90C5}" presName="spacer" presStyleCnt="0"/>
      <dgm:spPr/>
    </dgm:pt>
    <dgm:pt modelId="{68C2FFAB-01AC-4B5F-8D40-69D546680FE1}" type="pres">
      <dgm:prSet presAssocID="{6862B8CC-553C-4E88-998A-58871E25B5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0C3480-CCE8-41B4-B7B0-1F9B22F8FE70}" type="pres">
      <dgm:prSet presAssocID="{B6196CBF-4B37-4ABE-88A9-B2F9A575471D}" presName="spacer" presStyleCnt="0"/>
      <dgm:spPr/>
    </dgm:pt>
    <dgm:pt modelId="{32663633-767C-4848-983A-2EABF9883841}" type="pres">
      <dgm:prSet presAssocID="{EE6268D1-D5F6-4973-B9DF-E745E39E34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096C67-BE0F-46A5-A8E4-D09E11AA280E}" type="pres">
      <dgm:prSet presAssocID="{A5AD1FB5-44B7-4B3F-A1A2-851FD8DD7CE3}" presName="spacer" presStyleCnt="0"/>
      <dgm:spPr/>
    </dgm:pt>
    <dgm:pt modelId="{C60F8E5C-AFFD-487F-A5E2-D961C8EC93E0}" type="pres">
      <dgm:prSet presAssocID="{D0098F63-B5DB-4624-AEB6-1DCF85FE38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F3F510E4-80F9-4002-8317-90C492F65932}" srcId="{27A2D2D2-D1AC-4116-ABDD-F1EE7B485988}" destId="{6862B8CC-553C-4E88-998A-58871E25B56D}" srcOrd="1" destOrd="0" parTransId="{58D49A7B-845D-4972-8AF7-66FA3B8A8BEE}" sibTransId="{B6196CBF-4B37-4ABE-88A9-B2F9A575471D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3B60B740-1D37-4D9A-A755-5A00FD245132}" type="presOf" srcId="{D0098F63-B5DB-4624-AEB6-1DCF85FE3807}" destId="{C60F8E5C-AFFD-487F-A5E2-D961C8EC93E0}" srcOrd="0" destOrd="0" presId="urn:microsoft.com/office/officeart/2005/8/layout/vList2"/>
    <dgm:cxn modelId="{9E0BAA23-FF2B-4042-A9F2-C845FA88F31E}" srcId="{27A2D2D2-D1AC-4116-ABDD-F1EE7B485988}" destId="{D0098F63-B5DB-4624-AEB6-1DCF85FE3807}" srcOrd="3" destOrd="0" parTransId="{1ACCD961-70EE-4533-A20F-ED162DBAFB19}" sibTransId="{2407CBBE-C1A9-4AAD-815E-3757F676825A}"/>
    <dgm:cxn modelId="{D9AB109E-7926-46CD-B1B1-32C41ED1D3F0}" type="presOf" srcId="{6862B8CC-553C-4E88-998A-58871E25B56D}" destId="{68C2FFAB-01AC-4B5F-8D40-69D546680FE1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BD7C279-8FB8-477D-9280-E70230776284}" srcId="{27A2D2D2-D1AC-4116-ABDD-F1EE7B485988}" destId="{EE6268D1-D5F6-4973-B9DF-E745E39E34CE}" srcOrd="2" destOrd="0" parTransId="{8525E53A-8A67-4423-92B4-0039EA687068}" sibTransId="{A5AD1FB5-44B7-4B3F-A1A2-851FD8DD7CE3}"/>
    <dgm:cxn modelId="{400F9077-F670-41AE-A2F0-6F997822D6B7}" type="presOf" srcId="{EE6268D1-D5F6-4973-B9DF-E745E39E34CE}" destId="{32663633-767C-4848-983A-2EABF988384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3BEA4D61-DB53-4E01-A872-EB6A72ADAF07}" type="presParOf" srcId="{025AB8AA-BE20-4DFD-9C89-24471A94EC31}" destId="{82E85DE8-2F7C-46AF-95B1-F941118BD79D}" srcOrd="1" destOrd="0" presId="urn:microsoft.com/office/officeart/2005/8/layout/vList2"/>
    <dgm:cxn modelId="{D7409C5D-E58F-4A82-8FF0-1C1DDFEA1745}" type="presParOf" srcId="{025AB8AA-BE20-4DFD-9C89-24471A94EC31}" destId="{68C2FFAB-01AC-4B5F-8D40-69D546680FE1}" srcOrd="2" destOrd="0" presId="urn:microsoft.com/office/officeart/2005/8/layout/vList2"/>
    <dgm:cxn modelId="{4836B6B6-A7D6-4DC3-9472-7DD68B8D20E9}" type="presParOf" srcId="{025AB8AA-BE20-4DFD-9C89-24471A94EC31}" destId="{6E0C3480-CCE8-41B4-B7B0-1F9B22F8FE70}" srcOrd="3" destOrd="0" presId="urn:microsoft.com/office/officeart/2005/8/layout/vList2"/>
    <dgm:cxn modelId="{1A85EDB8-793E-4AE0-AF79-3AEDD9D6ADF0}" type="presParOf" srcId="{025AB8AA-BE20-4DFD-9C89-24471A94EC31}" destId="{32663633-767C-4848-983A-2EABF9883841}" srcOrd="4" destOrd="0" presId="urn:microsoft.com/office/officeart/2005/8/layout/vList2"/>
    <dgm:cxn modelId="{0CF8AF47-6B55-4A1D-B81C-7510AB9CB9C7}" type="presParOf" srcId="{025AB8AA-BE20-4DFD-9C89-24471A94EC31}" destId="{06096C67-BE0F-46A5-A8E4-D09E11AA280E}" srcOrd="5" destOrd="0" presId="urn:microsoft.com/office/officeart/2005/8/layout/vList2"/>
    <dgm:cxn modelId="{1D361043-61A5-46F9-8955-3F1069F0316F}" type="presParOf" srcId="{025AB8AA-BE20-4DFD-9C89-24471A94EC31}" destId="{C60F8E5C-AFFD-487F-A5E2-D961C8EC93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15C8B2-504E-4C82-8E22-3A5AF3C9047A}">
      <dgm:prSet custT="1"/>
      <dgm:spPr/>
      <dgm:t>
        <a:bodyPr/>
        <a:lstStyle/>
        <a:p>
          <a:r>
            <a:rPr lang="hr-HR" sz="2400" dirty="0"/>
            <a:t>Selo sporije od grada doživljava promjene </a:t>
          </a:r>
          <a:endParaRPr lang="en-US" sz="2400" dirty="0"/>
        </a:p>
      </dgm:t>
    </dgm:pt>
    <dgm:pt modelId="{151DF4DA-CA87-48D6-9F29-682D6EA393E0}" type="parTrans" cxnId="{4C9CC951-350A-4242-BCE1-18C0466BE7A8}">
      <dgm:prSet/>
      <dgm:spPr/>
      <dgm:t>
        <a:bodyPr/>
        <a:lstStyle/>
        <a:p>
          <a:endParaRPr lang="hr-HR"/>
        </a:p>
      </dgm:t>
    </dgm:pt>
    <dgm:pt modelId="{C72EC37D-0263-4818-B372-74C4F8752216}" type="sibTrans" cxnId="{4C9CC951-350A-4242-BCE1-18C0466BE7A8}">
      <dgm:prSet/>
      <dgm:spPr/>
      <dgm:t>
        <a:bodyPr/>
        <a:lstStyle/>
        <a:p>
          <a:endParaRPr lang="hr-HR"/>
        </a:p>
      </dgm:t>
    </dgm:pt>
    <dgm:pt modelId="{F2F4F119-5F9E-4EC9-A828-84D97FFAB44C}">
      <dgm:prSet custT="1"/>
      <dgm:spPr/>
      <dgm:t>
        <a:bodyPr/>
        <a:lstStyle/>
        <a:p>
          <a:r>
            <a:rPr lang="hr-HR" sz="2400" dirty="0"/>
            <a:t>Promjene se najprije vide u prinosima</a:t>
          </a:r>
          <a:endParaRPr lang="en-US" sz="2400" dirty="0"/>
        </a:p>
      </dgm:t>
    </dgm:pt>
    <dgm:pt modelId="{5A48CA86-77C2-4D94-8C6E-FC4296993906}" type="parTrans" cxnId="{0185D8A5-1DC2-47BA-B0EF-F410DAE54D05}">
      <dgm:prSet/>
      <dgm:spPr/>
      <dgm:t>
        <a:bodyPr/>
        <a:lstStyle/>
        <a:p>
          <a:endParaRPr lang="hr-HR"/>
        </a:p>
      </dgm:t>
    </dgm:pt>
    <dgm:pt modelId="{D0213729-3A93-44B7-BAF7-515AFB941A82}" type="sibTrans" cxnId="{0185D8A5-1DC2-47BA-B0EF-F410DAE54D05}">
      <dgm:prSet/>
      <dgm:spPr/>
      <dgm:t>
        <a:bodyPr/>
        <a:lstStyle/>
        <a:p>
          <a:endParaRPr lang="hr-HR"/>
        </a:p>
      </dgm:t>
    </dgm:pt>
    <dgm:pt modelId="{8CEABD70-1268-461E-AB0A-6DCFFBA925DD}">
      <dgm:prSet custT="1"/>
      <dgm:spPr/>
      <dgm:t>
        <a:bodyPr/>
        <a:lstStyle/>
        <a:p>
          <a:r>
            <a:rPr lang="hr-HR" sz="2400" dirty="0"/>
            <a:t>Svinjogojstvo i hranjenje kukuruzom</a:t>
          </a:r>
          <a:endParaRPr lang="en-US" sz="2400" dirty="0"/>
        </a:p>
      </dgm:t>
    </dgm:pt>
    <dgm:pt modelId="{7C201763-9C47-4985-91F2-EA3D6C237A09}" type="parTrans" cxnId="{9EAC0BB9-6D7E-4F94-9ACB-1DFD3922AFA4}">
      <dgm:prSet/>
      <dgm:spPr/>
      <dgm:t>
        <a:bodyPr/>
        <a:lstStyle/>
        <a:p>
          <a:endParaRPr lang="hr-HR"/>
        </a:p>
      </dgm:t>
    </dgm:pt>
    <dgm:pt modelId="{6150DB13-3708-4382-9CF9-FF1DF51EDD96}" type="sibTrans" cxnId="{9EAC0BB9-6D7E-4F94-9ACB-1DFD3922AFA4}">
      <dgm:prSet/>
      <dgm:spPr/>
      <dgm:t>
        <a:bodyPr/>
        <a:lstStyle/>
        <a:p>
          <a:endParaRPr lang="hr-HR"/>
        </a:p>
      </dgm:t>
    </dgm:pt>
    <dgm:pt modelId="{F93B3C59-754C-4C3E-81DE-5C311C915436}">
      <dgm:prSet custT="1"/>
      <dgm:spPr/>
      <dgm:t>
        <a:bodyPr/>
        <a:lstStyle/>
        <a:p>
          <a:r>
            <a:rPr lang="hr-HR" sz="2400" dirty="0"/>
            <a:t>Prerada svinjetine u suhomesnate proizvode namijenjene isključivo bogatom stanovništvu</a:t>
          </a:r>
          <a:endParaRPr lang="en-US" sz="2400" dirty="0"/>
        </a:p>
      </dgm:t>
    </dgm:pt>
    <dgm:pt modelId="{B37FE92F-2262-4499-AECD-BE3F0312149F}" type="parTrans" cxnId="{A7B1EECE-39DF-4512-80B6-0AA2E85417F1}">
      <dgm:prSet/>
      <dgm:spPr/>
      <dgm:t>
        <a:bodyPr/>
        <a:lstStyle/>
        <a:p>
          <a:endParaRPr lang="hr-HR"/>
        </a:p>
      </dgm:t>
    </dgm:pt>
    <dgm:pt modelId="{19953831-EA5A-4A8F-842C-53AF442A883C}" type="sibTrans" cxnId="{A7B1EECE-39DF-4512-80B6-0AA2E85417F1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5A290ED-3E73-4DFB-8447-8ECC932F2818}" type="pres">
      <dgm:prSet presAssocID="{9915C8B2-504E-4C82-8E22-3A5AF3C90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B6738D-9DE2-4849-80AD-2D4B121F082F}" type="pres">
      <dgm:prSet presAssocID="{C72EC37D-0263-4818-B372-74C4F8752216}" presName="spacer" presStyleCnt="0"/>
      <dgm:spPr/>
    </dgm:pt>
    <dgm:pt modelId="{5FD841A0-133B-4B0D-A748-AA7C5C761197}" type="pres">
      <dgm:prSet presAssocID="{F2F4F119-5F9E-4EC9-A828-84D97FFAB4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2D3AA7-0F9E-45C6-BF24-79BA66A7C857}" type="pres">
      <dgm:prSet presAssocID="{D0213729-3A93-44B7-BAF7-515AFB941A82}" presName="spacer" presStyleCnt="0"/>
      <dgm:spPr/>
    </dgm:pt>
    <dgm:pt modelId="{346AC118-29B7-4E96-8E2A-6BEC3B2672D4}" type="pres">
      <dgm:prSet presAssocID="{8CEABD70-1268-461E-AB0A-6DCFFBA925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089A1B-498F-41F7-A3A4-4064E4C166E2}" type="pres">
      <dgm:prSet presAssocID="{6150DB13-3708-4382-9CF9-FF1DF51EDD96}" presName="spacer" presStyleCnt="0"/>
      <dgm:spPr/>
    </dgm:pt>
    <dgm:pt modelId="{40A217FA-A013-491C-8967-797994CBA79F}" type="pres">
      <dgm:prSet presAssocID="{F93B3C59-754C-4C3E-81DE-5C311C9154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C9CC951-350A-4242-BCE1-18C0466BE7A8}" srcId="{73935FAD-C8A1-479A-8104-077E9CAEBC49}" destId="{9915C8B2-504E-4C82-8E22-3A5AF3C9047A}" srcOrd="0" destOrd="0" parTransId="{151DF4DA-CA87-48D6-9F29-682D6EA393E0}" sibTransId="{C72EC37D-0263-4818-B372-74C4F8752216}"/>
    <dgm:cxn modelId="{65FD42FB-304A-4150-BB81-B53F0AD6E32A}" type="presOf" srcId="{F2F4F119-5F9E-4EC9-A828-84D97FFAB44C}" destId="{5FD841A0-133B-4B0D-A748-AA7C5C761197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9EAC0BB9-6D7E-4F94-9ACB-1DFD3922AFA4}" srcId="{73935FAD-C8A1-479A-8104-077E9CAEBC49}" destId="{8CEABD70-1268-461E-AB0A-6DCFFBA925DD}" srcOrd="2" destOrd="0" parTransId="{7C201763-9C47-4985-91F2-EA3D6C237A09}" sibTransId="{6150DB13-3708-4382-9CF9-FF1DF51EDD96}"/>
    <dgm:cxn modelId="{A7B1EECE-39DF-4512-80B6-0AA2E85417F1}" srcId="{73935FAD-C8A1-479A-8104-077E9CAEBC49}" destId="{F93B3C59-754C-4C3E-81DE-5C311C915436}" srcOrd="3" destOrd="0" parTransId="{B37FE92F-2262-4499-AECD-BE3F0312149F}" sibTransId="{19953831-EA5A-4A8F-842C-53AF442A883C}"/>
    <dgm:cxn modelId="{0185D8A5-1DC2-47BA-B0EF-F410DAE54D05}" srcId="{73935FAD-C8A1-479A-8104-077E9CAEBC49}" destId="{F2F4F119-5F9E-4EC9-A828-84D97FFAB44C}" srcOrd="1" destOrd="0" parTransId="{5A48CA86-77C2-4D94-8C6E-FC4296993906}" sibTransId="{D0213729-3A93-44B7-BAF7-515AFB941A82}"/>
    <dgm:cxn modelId="{93685888-ACC0-4BB4-84C4-068C3EF74F52}" type="presOf" srcId="{F93B3C59-754C-4C3E-81DE-5C311C915436}" destId="{40A217FA-A013-491C-8967-797994CBA79F}" srcOrd="0" destOrd="0" presId="urn:microsoft.com/office/officeart/2005/8/layout/vList2"/>
    <dgm:cxn modelId="{F2BDE488-1FCF-4FEA-B113-EE69D7A6C6F0}" type="presOf" srcId="{9915C8B2-504E-4C82-8E22-3A5AF3C9047A}" destId="{85A290ED-3E73-4DFB-8447-8ECC932F2818}" srcOrd="0" destOrd="0" presId="urn:microsoft.com/office/officeart/2005/8/layout/vList2"/>
    <dgm:cxn modelId="{F109111C-DE5C-4B92-837E-07BEC30517D3}" type="presOf" srcId="{8CEABD70-1268-461E-AB0A-6DCFFBA925DD}" destId="{346AC118-29B7-4E96-8E2A-6BEC3B2672D4}" srcOrd="0" destOrd="0" presId="urn:microsoft.com/office/officeart/2005/8/layout/vList2"/>
    <dgm:cxn modelId="{F6C17E6B-5AAE-4CFC-ACAD-3689979F2720}" type="presParOf" srcId="{0E522338-E12E-4374-BF15-1737B78C4C2A}" destId="{85A290ED-3E73-4DFB-8447-8ECC932F2818}" srcOrd="0" destOrd="0" presId="urn:microsoft.com/office/officeart/2005/8/layout/vList2"/>
    <dgm:cxn modelId="{8A11A24A-DD1C-43A1-9C56-D36C689984E2}" type="presParOf" srcId="{0E522338-E12E-4374-BF15-1737B78C4C2A}" destId="{2CB6738D-9DE2-4849-80AD-2D4B121F082F}" srcOrd="1" destOrd="0" presId="urn:microsoft.com/office/officeart/2005/8/layout/vList2"/>
    <dgm:cxn modelId="{3C9EE9AC-778C-47A0-881F-955AF844467D}" type="presParOf" srcId="{0E522338-E12E-4374-BF15-1737B78C4C2A}" destId="{5FD841A0-133B-4B0D-A748-AA7C5C761197}" srcOrd="2" destOrd="0" presId="urn:microsoft.com/office/officeart/2005/8/layout/vList2"/>
    <dgm:cxn modelId="{F95584F8-11C5-4911-92F2-47EAECCBBC9F}" type="presParOf" srcId="{0E522338-E12E-4374-BF15-1737B78C4C2A}" destId="{152D3AA7-0F9E-45C6-BF24-79BA66A7C857}" srcOrd="3" destOrd="0" presId="urn:microsoft.com/office/officeart/2005/8/layout/vList2"/>
    <dgm:cxn modelId="{20DDD61E-A1F3-45CA-81D0-E38859C46846}" type="presParOf" srcId="{0E522338-E12E-4374-BF15-1737B78C4C2A}" destId="{346AC118-29B7-4E96-8E2A-6BEC3B2672D4}" srcOrd="4" destOrd="0" presId="urn:microsoft.com/office/officeart/2005/8/layout/vList2"/>
    <dgm:cxn modelId="{E2235F0C-1721-41B4-A9CA-C21F9A25E431}" type="presParOf" srcId="{0E522338-E12E-4374-BF15-1737B78C4C2A}" destId="{0E089A1B-498F-41F7-A3A4-4064E4C166E2}" srcOrd="5" destOrd="0" presId="urn:microsoft.com/office/officeart/2005/8/layout/vList2"/>
    <dgm:cxn modelId="{7C9BEEBC-705C-430F-91CB-F586C6C6EAE7}" type="presParOf" srcId="{0E522338-E12E-4374-BF15-1737B78C4C2A}" destId="{40A217FA-A013-491C-8967-797994CBA7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/>
      <dgm:spPr/>
      <dgm:t>
        <a:bodyPr/>
        <a:lstStyle/>
        <a:p>
          <a:r>
            <a:rPr lang="hr-HR"/>
            <a:t>Ovčetina – hrana za obične građane</a:t>
          </a:r>
          <a:endParaRPr lang="en-US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F8AE575F-5ACE-4444-822B-BD2C4A07BC60}">
      <dgm:prSet/>
      <dgm:spPr/>
      <dgm:t>
        <a:bodyPr/>
        <a:lstStyle/>
        <a:p>
          <a:r>
            <a:rPr lang="hr-HR"/>
            <a:t>Govedina – hrana imućnijih stanovnika grada</a:t>
          </a:r>
          <a:endParaRPr lang="en-US"/>
        </a:p>
      </dgm:t>
    </dgm:pt>
    <dgm:pt modelId="{1F1F59B1-65D2-4AF2-9944-33857130E2F0}" type="parTrans" cxnId="{D0990409-141E-4971-A5B1-70899C479772}">
      <dgm:prSet/>
      <dgm:spPr/>
      <dgm:t>
        <a:bodyPr/>
        <a:lstStyle/>
        <a:p>
          <a:endParaRPr lang="hr-HR"/>
        </a:p>
      </dgm:t>
    </dgm:pt>
    <dgm:pt modelId="{3C8C330E-8026-40D1-BC28-5B2AA13B0A41}" type="sibTrans" cxnId="{D0990409-141E-4971-A5B1-70899C479772}">
      <dgm:prSet/>
      <dgm:spPr/>
      <dgm:t>
        <a:bodyPr/>
        <a:lstStyle/>
        <a:p>
          <a:endParaRPr lang="hr-HR"/>
        </a:p>
      </dgm:t>
    </dgm:pt>
    <dgm:pt modelId="{A3D61F71-94A4-4009-ACB9-10E80443F237}">
      <dgm:prSet/>
      <dgm:spPr/>
      <dgm:t>
        <a:bodyPr/>
        <a:lstStyle/>
        <a:p>
          <a:r>
            <a:rPr lang="hr-HR" dirty="0"/>
            <a:t>Pernata </a:t>
          </a:r>
          <a:r>
            <a:rPr lang="hr-HR" dirty="0" smtClean="0"/>
            <a:t>divljač –  hrana </a:t>
          </a:r>
          <a:r>
            <a:rPr lang="hr-HR" dirty="0"/>
            <a:t>za vladare</a:t>
          </a:r>
          <a:endParaRPr lang="en-US" dirty="0"/>
        </a:p>
      </dgm:t>
    </dgm:pt>
    <dgm:pt modelId="{331767ED-5D1D-40C2-82C1-98D9CA65FB79}" type="parTrans" cxnId="{2EFFC6AB-F949-4B6B-A6D5-49B105CD5C51}">
      <dgm:prSet/>
      <dgm:spPr/>
      <dgm:t>
        <a:bodyPr/>
        <a:lstStyle/>
        <a:p>
          <a:endParaRPr lang="hr-HR"/>
        </a:p>
      </dgm:t>
    </dgm:pt>
    <dgm:pt modelId="{5F465963-FD5E-4822-8A74-28883F32DC7F}" type="sibTrans" cxnId="{2EFFC6AB-F949-4B6B-A6D5-49B105CD5C51}">
      <dgm:prSet/>
      <dgm:spPr/>
      <dgm:t>
        <a:bodyPr/>
        <a:lstStyle/>
        <a:p>
          <a:endParaRPr lang="hr-HR"/>
        </a:p>
      </dgm:t>
    </dgm:pt>
    <dgm:pt modelId="{B5C4FF86-6167-4D94-9FF5-F6CF67606E09}" type="pres">
      <dgm:prSet presAssocID="{22D98622-848B-4CF4-9A65-B5FB6D5B44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8DA1CBD-EE4B-4CDF-8760-A54D21DD703B}" type="pres">
      <dgm:prSet presAssocID="{ECF813B9-33EE-4DAC-B738-B85DCD6EDD68}" presName="hierRoot1" presStyleCnt="0"/>
      <dgm:spPr/>
    </dgm:pt>
    <dgm:pt modelId="{5B87D46E-9849-44D0-8142-D7DF34440762}" type="pres">
      <dgm:prSet presAssocID="{ECF813B9-33EE-4DAC-B738-B85DCD6EDD68}" presName="composite" presStyleCnt="0"/>
      <dgm:spPr/>
    </dgm:pt>
    <dgm:pt modelId="{F84755F9-D2F9-41DC-BBA6-F66BD3191D03}" type="pres">
      <dgm:prSet presAssocID="{ECF813B9-33EE-4DAC-B738-B85DCD6EDD68}" presName="background" presStyleLbl="node0" presStyleIdx="0" presStyleCnt="3"/>
      <dgm:spPr/>
    </dgm:pt>
    <dgm:pt modelId="{3D45BA21-4267-4438-850E-F335804596DF}" type="pres">
      <dgm:prSet presAssocID="{ECF813B9-33EE-4DAC-B738-B85DCD6EDD68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D9B89CC-006F-46EB-8913-41C063EC1E71}" type="pres">
      <dgm:prSet presAssocID="{ECF813B9-33EE-4DAC-B738-B85DCD6EDD68}" presName="hierChild2" presStyleCnt="0"/>
      <dgm:spPr/>
    </dgm:pt>
    <dgm:pt modelId="{B4998D95-46EA-479D-98BB-6385E876B24F}" type="pres">
      <dgm:prSet presAssocID="{F8AE575F-5ACE-4444-822B-BD2C4A07BC60}" presName="hierRoot1" presStyleCnt="0"/>
      <dgm:spPr/>
    </dgm:pt>
    <dgm:pt modelId="{2A1EDC13-92BD-4E0E-9DC7-90A00FAA800A}" type="pres">
      <dgm:prSet presAssocID="{F8AE575F-5ACE-4444-822B-BD2C4A07BC60}" presName="composite" presStyleCnt="0"/>
      <dgm:spPr/>
    </dgm:pt>
    <dgm:pt modelId="{1955C956-13BA-46CE-B824-53B2E8A8004C}" type="pres">
      <dgm:prSet presAssocID="{F8AE575F-5ACE-4444-822B-BD2C4A07BC60}" presName="background" presStyleLbl="node0" presStyleIdx="1" presStyleCnt="3"/>
      <dgm:spPr/>
    </dgm:pt>
    <dgm:pt modelId="{6E186888-49E9-4980-9FE1-95962948D39D}" type="pres">
      <dgm:prSet presAssocID="{F8AE575F-5ACE-4444-822B-BD2C4A07BC6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A2E8B5-D6EE-4F74-A556-F034C0A051CA}" type="pres">
      <dgm:prSet presAssocID="{F8AE575F-5ACE-4444-822B-BD2C4A07BC60}" presName="hierChild2" presStyleCnt="0"/>
      <dgm:spPr/>
    </dgm:pt>
    <dgm:pt modelId="{438CCEE5-52E9-4208-839F-13914FA9BE36}" type="pres">
      <dgm:prSet presAssocID="{A3D61F71-94A4-4009-ACB9-10E80443F237}" presName="hierRoot1" presStyleCnt="0"/>
      <dgm:spPr/>
    </dgm:pt>
    <dgm:pt modelId="{59EB0C10-691C-4565-BBF9-A311AE638382}" type="pres">
      <dgm:prSet presAssocID="{A3D61F71-94A4-4009-ACB9-10E80443F237}" presName="composite" presStyleCnt="0"/>
      <dgm:spPr/>
    </dgm:pt>
    <dgm:pt modelId="{2AFD348E-EC70-4488-9D22-B131BB2F6A29}" type="pres">
      <dgm:prSet presAssocID="{A3D61F71-94A4-4009-ACB9-10E80443F237}" presName="background" presStyleLbl="node0" presStyleIdx="2" presStyleCnt="3"/>
      <dgm:spPr/>
    </dgm:pt>
    <dgm:pt modelId="{F901D2B6-8329-41C0-8ADE-FFE6C6E64038}" type="pres">
      <dgm:prSet presAssocID="{A3D61F71-94A4-4009-ACB9-10E80443F23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091D8B3-8996-411B-BC3F-560C3312E66D}" type="pres">
      <dgm:prSet presAssocID="{A3D61F71-94A4-4009-ACB9-10E80443F237}" presName="hierChild2" presStyleCnt="0"/>
      <dgm:spPr/>
    </dgm:pt>
  </dgm:ptLst>
  <dgm:cxnLst>
    <dgm:cxn modelId="{2EFFC6AB-F949-4B6B-A6D5-49B105CD5C51}" srcId="{22D98622-848B-4CF4-9A65-B5FB6D5B4437}" destId="{A3D61F71-94A4-4009-ACB9-10E80443F237}" srcOrd="2" destOrd="0" parTransId="{331767ED-5D1D-40C2-82C1-98D9CA65FB79}" sibTransId="{5F465963-FD5E-4822-8A74-28883F32DC7F}"/>
    <dgm:cxn modelId="{94405353-08B7-4CB5-8BBF-0EE6A28E699B}" type="presOf" srcId="{F8AE575F-5ACE-4444-822B-BD2C4A07BC60}" destId="{6E186888-49E9-4980-9FE1-95962948D39D}" srcOrd="0" destOrd="0" presId="urn:microsoft.com/office/officeart/2005/8/layout/hierarchy1"/>
    <dgm:cxn modelId="{BC90FB81-9024-49F3-9DD0-D71B7EA69A77}" type="presOf" srcId="{A3D61F71-94A4-4009-ACB9-10E80443F237}" destId="{F901D2B6-8329-41C0-8ADE-FFE6C6E64038}" srcOrd="0" destOrd="0" presId="urn:microsoft.com/office/officeart/2005/8/layout/hierarchy1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6E77732F-BE1B-4E95-A40C-4BD70E9C2D9D}" type="presOf" srcId="{22D98622-848B-4CF4-9A65-B5FB6D5B4437}" destId="{B5C4FF86-6167-4D94-9FF5-F6CF67606E09}" srcOrd="0" destOrd="0" presId="urn:microsoft.com/office/officeart/2005/8/layout/hierarchy1"/>
    <dgm:cxn modelId="{64B67DB7-EF51-4F7D-9D78-0F74396A2FE6}" type="presOf" srcId="{ECF813B9-33EE-4DAC-B738-B85DCD6EDD68}" destId="{3D45BA21-4267-4438-850E-F335804596DF}" srcOrd="0" destOrd="0" presId="urn:microsoft.com/office/officeart/2005/8/layout/hierarchy1"/>
    <dgm:cxn modelId="{D0990409-141E-4971-A5B1-70899C479772}" srcId="{22D98622-848B-4CF4-9A65-B5FB6D5B4437}" destId="{F8AE575F-5ACE-4444-822B-BD2C4A07BC60}" srcOrd="1" destOrd="0" parTransId="{1F1F59B1-65D2-4AF2-9944-33857130E2F0}" sibTransId="{3C8C330E-8026-40D1-BC28-5B2AA13B0A41}"/>
    <dgm:cxn modelId="{DDEC8C1D-3628-4300-85A3-1FF1D6515974}" type="presParOf" srcId="{B5C4FF86-6167-4D94-9FF5-F6CF67606E09}" destId="{18DA1CBD-EE4B-4CDF-8760-A54D21DD703B}" srcOrd="0" destOrd="0" presId="urn:microsoft.com/office/officeart/2005/8/layout/hierarchy1"/>
    <dgm:cxn modelId="{1446DBF8-CB00-4557-90AE-626EC2158AE7}" type="presParOf" srcId="{18DA1CBD-EE4B-4CDF-8760-A54D21DD703B}" destId="{5B87D46E-9849-44D0-8142-D7DF34440762}" srcOrd="0" destOrd="0" presId="urn:microsoft.com/office/officeart/2005/8/layout/hierarchy1"/>
    <dgm:cxn modelId="{EAE4BF2C-89D2-408C-AFE4-E7A5510810FD}" type="presParOf" srcId="{5B87D46E-9849-44D0-8142-D7DF34440762}" destId="{F84755F9-D2F9-41DC-BBA6-F66BD3191D03}" srcOrd="0" destOrd="0" presId="urn:microsoft.com/office/officeart/2005/8/layout/hierarchy1"/>
    <dgm:cxn modelId="{55576413-24F8-4FBB-9749-D84AC6786545}" type="presParOf" srcId="{5B87D46E-9849-44D0-8142-D7DF34440762}" destId="{3D45BA21-4267-4438-850E-F335804596DF}" srcOrd="1" destOrd="0" presId="urn:microsoft.com/office/officeart/2005/8/layout/hierarchy1"/>
    <dgm:cxn modelId="{7C8E6AE1-5622-41AD-91B6-EBD8D9684F0A}" type="presParOf" srcId="{18DA1CBD-EE4B-4CDF-8760-A54D21DD703B}" destId="{1D9B89CC-006F-46EB-8913-41C063EC1E71}" srcOrd="1" destOrd="0" presId="urn:microsoft.com/office/officeart/2005/8/layout/hierarchy1"/>
    <dgm:cxn modelId="{246ACC10-312D-4D73-BE55-1E737EF927EB}" type="presParOf" srcId="{B5C4FF86-6167-4D94-9FF5-F6CF67606E09}" destId="{B4998D95-46EA-479D-98BB-6385E876B24F}" srcOrd="1" destOrd="0" presId="urn:microsoft.com/office/officeart/2005/8/layout/hierarchy1"/>
    <dgm:cxn modelId="{00AF642D-A8F0-4D50-97B1-03D00166C883}" type="presParOf" srcId="{B4998D95-46EA-479D-98BB-6385E876B24F}" destId="{2A1EDC13-92BD-4E0E-9DC7-90A00FAA800A}" srcOrd="0" destOrd="0" presId="urn:microsoft.com/office/officeart/2005/8/layout/hierarchy1"/>
    <dgm:cxn modelId="{1F876F88-43CC-448A-B4E8-BE460398C843}" type="presParOf" srcId="{2A1EDC13-92BD-4E0E-9DC7-90A00FAA800A}" destId="{1955C956-13BA-46CE-B824-53B2E8A8004C}" srcOrd="0" destOrd="0" presId="urn:microsoft.com/office/officeart/2005/8/layout/hierarchy1"/>
    <dgm:cxn modelId="{EC65B711-8308-4777-B6AB-171767D80B63}" type="presParOf" srcId="{2A1EDC13-92BD-4E0E-9DC7-90A00FAA800A}" destId="{6E186888-49E9-4980-9FE1-95962948D39D}" srcOrd="1" destOrd="0" presId="urn:microsoft.com/office/officeart/2005/8/layout/hierarchy1"/>
    <dgm:cxn modelId="{E702B7B5-D896-4944-9D0F-5439FF21C760}" type="presParOf" srcId="{B4998D95-46EA-479D-98BB-6385E876B24F}" destId="{B8A2E8B5-D6EE-4F74-A556-F034C0A051CA}" srcOrd="1" destOrd="0" presId="urn:microsoft.com/office/officeart/2005/8/layout/hierarchy1"/>
    <dgm:cxn modelId="{80CFDFF2-4530-4553-9A76-B4C34CECAD0E}" type="presParOf" srcId="{B5C4FF86-6167-4D94-9FF5-F6CF67606E09}" destId="{438CCEE5-52E9-4208-839F-13914FA9BE36}" srcOrd="2" destOrd="0" presId="urn:microsoft.com/office/officeart/2005/8/layout/hierarchy1"/>
    <dgm:cxn modelId="{2628599F-9333-49BC-AB19-B17E55A3D926}" type="presParOf" srcId="{438CCEE5-52E9-4208-839F-13914FA9BE36}" destId="{59EB0C10-691C-4565-BBF9-A311AE638382}" srcOrd="0" destOrd="0" presId="urn:microsoft.com/office/officeart/2005/8/layout/hierarchy1"/>
    <dgm:cxn modelId="{68C9146E-A0A1-40B1-BDCE-32E4B1ABB6E1}" type="presParOf" srcId="{59EB0C10-691C-4565-BBF9-A311AE638382}" destId="{2AFD348E-EC70-4488-9D22-B131BB2F6A29}" srcOrd="0" destOrd="0" presId="urn:microsoft.com/office/officeart/2005/8/layout/hierarchy1"/>
    <dgm:cxn modelId="{8440761B-A405-45B7-9782-48ECC6C40EE9}" type="presParOf" srcId="{59EB0C10-691C-4565-BBF9-A311AE638382}" destId="{F901D2B6-8329-41C0-8ADE-FFE6C6E64038}" srcOrd="1" destOrd="0" presId="urn:microsoft.com/office/officeart/2005/8/layout/hierarchy1"/>
    <dgm:cxn modelId="{30A362C4-035B-4702-89BF-12DEC469EA0C}" type="presParOf" srcId="{438CCEE5-52E9-4208-839F-13914FA9BE36}" destId="{F091D8B3-8996-411B-BC3F-560C3312E6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61547-9A23-443F-BB3A-53C8C090C2DC}">
      <dgm:prSet/>
      <dgm:spPr/>
      <dgm:t>
        <a:bodyPr/>
        <a:lstStyle/>
        <a:p>
          <a:r>
            <a:rPr lang="hr-HR" dirty="0"/>
            <a:t>Nastanak novog kmetstva – težak položaj seljaka</a:t>
          </a:r>
          <a:endParaRPr lang="en-US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A87DFA9C-672F-4B87-898A-95C6E4E223AF}">
      <dgm:prSet/>
      <dgm:spPr/>
      <dgm:t>
        <a:bodyPr/>
        <a:lstStyle/>
        <a:p>
          <a:r>
            <a:rPr lang="hr-HR" dirty="0"/>
            <a:t>Zapadna Europa i razvoj tržišnog gospodarstva</a:t>
          </a:r>
          <a:endParaRPr lang="en-US" dirty="0"/>
        </a:p>
      </dgm:t>
    </dgm:pt>
    <dgm:pt modelId="{E0354328-D926-4009-8338-2F4E8723FAA1}" type="parTrans" cxnId="{6A431756-3C1E-4417-82F6-8AFA948E17D7}">
      <dgm:prSet/>
      <dgm:spPr/>
      <dgm:t>
        <a:bodyPr/>
        <a:lstStyle/>
        <a:p>
          <a:endParaRPr lang="hr-HR"/>
        </a:p>
      </dgm:t>
    </dgm:pt>
    <dgm:pt modelId="{C5E47C1D-AC7A-4476-BFEB-2FB2894BC428}" type="sibTrans" cxnId="{6A431756-3C1E-4417-82F6-8AFA948E17D7}">
      <dgm:prSet/>
      <dgm:spPr/>
      <dgm:t>
        <a:bodyPr/>
        <a:lstStyle/>
        <a:p>
          <a:endParaRPr lang="hr-HR"/>
        </a:p>
      </dgm:t>
    </dgm:pt>
    <dgm:pt modelId="{B199D219-B232-4E8A-8C86-4A13E99D7922}">
      <dgm:prSet/>
      <dgm:spPr/>
      <dgm:t>
        <a:bodyPr/>
        <a:lstStyle/>
        <a:p>
          <a:r>
            <a:rPr lang="hr-HR" dirty="0"/>
            <a:t>Nova feudalizacija u državama srednje i istočne Europe</a:t>
          </a:r>
          <a:endParaRPr lang="en-US" dirty="0"/>
        </a:p>
      </dgm:t>
    </dgm:pt>
    <dgm:pt modelId="{083BF5BC-8AAC-4AC8-99A0-D59F01B0D6DF}" type="parTrans" cxnId="{487679AA-B3DA-4C9A-8737-AAD61C933910}">
      <dgm:prSet/>
      <dgm:spPr/>
      <dgm:t>
        <a:bodyPr/>
        <a:lstStyle/>
        <a:p>
          <a:endParaRPr lang="hr-HR"/>
        </a:p>
      </dgm:t>
    </dgm:pt>
    <dgm:pt modelId="{4085585E-91BF-4BBC-9429-4048B425F4CE}" type="sibTrans" cxnId="{487679AA-B3DA-4C9A-8737-AAD61C933910}">
      <dgm:prSet/>
      <dgm:spPr/>
      <dgm:t>
        <a:bodyPr/>
        <a:lstStyle/>
        <a:p>
          <a:endParaRPr lang="hr-HR"/>
        </a:p>
      </dgm:t>
    </dgm:pt>
    <dgm:pt modelId="{B0C95F33-642F-4A6C-826F-F97A04CDB89B}" type="pres">
      <dgm:prSet presAssocID="{DF6E9E80-7DB2-4462-BE41-D5FFACA85A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8E849BF-BB0A-4204-9692-B49DD3A174F9}" type="pres">
      <dgm:prSet presAssocID="{7B761547-9A23-443F-BB3A-53C8C090C2DC}" presName="hierRoot1" presStyleCnt="0"/>
      <dgm:spPr/>
    </dgm:pt>
    <dgm:pt modelId="{5FB7D49E-990B-450F-9B47-76C8B4EA70D8}" type="pres">
      <dgm:prSet presAssocID="{7B761547-9A23-443F-BB3A-53C8C090C2DC}" presName="composite" presStyleCnt="0"/>
      <dgm:spPr/>
    </dgm:pt>
    <dgm:pt modelId="{127C9CFD-4A9F-46CF-B37E-712A36970B71}" type="pres">
      <dgm:prSet presAssocID="{7B761547-9A23-443F-BB3A-53C8C090C2DC}" presName="background" presStyleLbl="node0" presStyleIdx="0" presStyleCnt="3"/>
      <dgm:spPr/>
    </dgm:pt>
    <dgm:pt modelId="{D1B8E85B-4CA5-4479-BBAA-62B920079C9C}" type="pres">
      <dgm:prSet presAssocID="{7B761547-9A23-443F-BB3A-53C8C090C2D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67AE49-29DF-4DD0-8A64-54839C265D1D}" type="pres">
      <dgm:prSet presAssocID="{7B761547-9A23-443F-BB3A-53C8C090C2DC}" presName="hierChild2" presStyleCnt="0"/>
      <dgm:spPr/>
    </dgm:pt>
    <dgm:pt modelId="{7FA491C2-9E3A-42D9-923E-77BEB5C147AD}" type="pres">
      <dgm:prSet presAssocID="{A87DFA9C-672F-4B87-898A-95C6E4E223AF}" presName="hierRoot1" presStyleCnt="0"/>
      <dgm:spPr/>
    </dgm:pt>
    <dgm:pt modelId="{19E7A0E8-901E-4B3D-9A99-C4FB73EFCAD0}" type="pres">
      <dgm:prSet presAssocID="{A87DFA9C-672F-4B87-898A-95C6E4E223AF}" presName="composite" presStyleCnt="0"/>
      <dgm:spPr/>
    </dgm:pt>
    <dgm:pt modelId="{A8C1F5EB-64F6-4297-B599-6F0ABAEF62D6}" type="pres">
      <dgm:prSet presAssocID="{A87DFA9C-672F-4B87-898A-95C6E4E223AF}" presName="background" presStyleLbl="node0" presStyleIdx="1" presStyleCnt="3"/>
      <dgm:spPr/>
    </dgm:pt>
    <dgm:pt modelId="{A2BB22E4-FD0F-4A06-97E7-631DAA87FA12}" type="pres">
      <dgm:prSet presAssocID="{A87DFA9C-672F-4B87-898A-95C6E4E223A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2E8C82B-FBF9-43D3-8772-41F1EC02799A}" type="pres">
      <dgm:prSet presAssocID="{A87DFA9C-672F-4B87-898A-95C6E4E223AF}" presName="hierChild2" presStyleCnt="0"/>
      <dgm:spPr/>
    </dgm:pt>
    <dgm:pt modelId="{13CCECB3-EE09-4087-A233-3565C9FA7436}" type="pres">
      <dgm:prSet presAssocID="{B199D219-B232-4E8A-8C86-4A13E99D7922}" presName="hierRoot1" presStyleCnt="0"/>
      <dgm:spPr/>
    </dgm:pt>
    <dgm:pt modelId="{B9452156-BAF1-464E-B8EA-A7AA3AD687D3}" type="pres">
      <dgm:prSet presAssocID="{B199D219-B232-4E8A-8C86-4A13E99D7922}" presName="composite" presStyleCnt="0"/>
      <dgm:spPr/>
    </dgm:pt>
    <dgm:pt modelId="{FD61D9D3-71C1-4F77-92B0-94E85852702D}" type="pres">
      <dgm:prSet presAssocID="{B199D219-B232-4E8A-8C86-4A13E99D7922}" presName="background" presStyleLbl="node0" presStyleIdx="2" presStyleCnt="3"/>
      <dgm:spPr/>
    </dgm:pt>
    <dgm:pt modelId="{06C9F549-2048-4ABA-867B-D07AC2ED759D}" type="pres">
      <dgm:prSet presAssocID="{B199D219-B232-4E8A-8C86-4A13E99D792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82BDF17-AC9F-49B9-A611-F6A953FA6D64}" type="pres">
      <dgm:prSet presAssocID="{B199D219-B232-4E8A-8C86-4A13E99D7922}" presName="hierChild2" presStyleCnt="0"/>
      <dgm:spPr/>
    </dgm:pt>
  </dgm:ptLst>
  <dgm:cxnLst>
    <dgm:cxn modelId="{FDCEF4DC-C4FB-4713-8DAD-B48F019FA1B6}" type="presOf" srcId="{A87DFA9C-672F-4B87-898A-95C6E4E223AF}" destId="{A2BB22E4-FD0F-4A06-97E7-631DAA87FA12}" srcOrd="0" destOrd="0" presId="urn:microsoft.com/office/officeart/2005/8/layout/hierarchy1"/>
    <dgm:cxn modelId="{22A57776-5B2C-4212-B5BE-DC7D7564BB73}" type="presOf" srcId="{B199D219-B232-4E8A-8C86-4A13E99D7922}" destId="{06C9F549-2048-4ABA-867B-D07AC2ED759D}" srcOrd="0" destOrd="0" presId="urn:microsoft.com/office/officeart/2005/8/layout/hierarchy1"/>
    <dgm:cxn modelId="{6A431756-3C1E-4417-82F6-8AFA948E17D7}" srcId="{DF6E9E80-7DB2-4462-BE41-D5FFACA85A20}" destId="{A87DFA9C-672F-4B87-898A-95C6E4E223AF}" srcOrd="1" destOrd="0" parTransId="{E0354328-D926-4009-8338-2F4E8723FAA1}" sibTransId="{C5E47C1D-AC7A-4476-BFEB-2FB2894BC428}"/>
    <dgm:cxn modelId="{59D89438-5A6D-4F31-8C23-40A72B2DFC66}" type="presOf" srcId="{DF6E9E80-7DB2-4462-BE41-D5FFACA85A20}" destId="{B0C95F33-642F-4A6C-826F-F97A04CDB89B}" srcOrd="0" destOrd="0" presId="urn:microsoft.com/office/officeart/2005/8/layout/hierarchy1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487679AA-B3DA-4C9A-8737-AAD61C933910}" srcId="{DF6E9E80-7DB2-4462-BE41-D5FFACA85A20}" destId="{B199D219-B232-4E8A-8C86-4A13E99D7922}" srcOrd="2" destOrd="0" parTransId="{083BF5BC-8AAC-4AC8-99A0-D59F01B0D6DF}" sibTransId="{4085585E-91BF-4BBC-9429-4048B425F4CE}"/>
    <dgm:cxn modelId="{FCEE2A67-6389-4EFF-A096-CC536715933D}" type="presOf" srcId="{7B761547-9A23-443F-BB3A-53C8C090C2DC}" destId="{D1B8E85B-4CA5-4479-BBAA-62B920079C9C}" srcOrd="0" destOrd="0" presId="urn:microsoft.com/office/officeart/2005/8/layout/hierarchy1"/>
    <dgm:cxn modelId="{42D80976-AB50-4D7D-AC08-536ABA59DD94}" type="presParOf" srcId="{B0C95F33-642F-4A6C-826F-F97A04CDB89B}" destId="{08E849BF-BB0A-4204-9692-B49DD3A174F9}" srcOrd="0" destOrd="0" presId="urn:microsoft.com/office/officeart/2005/8/layout/hierarchy1"/>
    <dgm:cxn modelId="{90035532-BD86-41CD-AA16-088364DE107E}" type="presParOf" srcId="{08E849BF-BB0A-4204-9692-B49DD3A174F9}" destId="{5FB7D49E-990B-450F-9B47-76C8B4EA70D8}" srcOrd="0" destOrd="0" presId="urn:microsoft.com/office/officeart/2005/8/layout/hierarchy1"/>
    <dgm:cxn modelId="{4BCCFF59-3598-4C41-A4A3-93F9D2BCC743}" type="presParOf" srcId="{5FB7D49E-990B-450F-9B47-76C8B4EA70D8}" destId="{127C9CFD-4A9F-46CF-B37E-712A36970B71}" srcOrd="0" destOrd="0" presId="urn:microsoft.com/office/officeart/2005/8/layout/hierarchy1"/>
    <dgm:cxn modelId="{BA571E5A-E790-40D8-9ACD-299974257A9A}" type="presParOf" srcId="{5FB7D49E-990B-450F-9B47-76C8B4EA70D8}" destId="{D1B8E85B-4CA5-4479-BBAA-62B920079C9C}" srcOrd="1" destOrd="0" presId="urn:microsoft.com/office/officeart/2005/8/layout/hierarchy1"/>
    <dgm:cxn modelId="{3C261EB0-BF3B-4D0E-BE61-DDFE15EB8E59}" type="presParOf" srcId="{08E849BF-BB0A-4204-9692-B49DD3A174F9}" destId="{E567AE49-29DF-4DD0-8A64-54839C265D1D}" srcOrd="1" destOrd="0" presId="urn:microsoft.com/office/officeart/2005/8/layout/hierarchy1"/>
    <dgm:cxn modelId="{58821ECF-93DC-41B3-A2F5-B65564296C61}" type="presParOf" srcId="{B0C95F33-642F-4A6C-826F-F97A04CDB89B}" destId="{7FA491C2-9E3A-42D9-923E-77BEB5C147AD}" srcOrd="1" destOrd="0" presId="urn:microsoft.com/office/officeart/2005/8/layout/hierarchy1"/>
    <dgm:cxn modelId="{8E0BB15D-4F5A-43FB-8E29-6315EA681B13}" type="presParOf" srcId="{7FA491C2-9E3A-42D9-923E-77BEB5C147AD}" destId="{19E7A0E8-901E-4B3D-9A99-C4FB73EFCAD0}" srcOrd="0" destOrd="0" presId="urn:microsoft.com/office/officeart/2005/8/layout/hierarchy1"/>
    <dgm:cxn modelId="{E2AF2D73-9A3E-4FF4-B155-950D978AF2B2}" type="presParOf" srcId="{19E7A0E8-901E-4B3D-9A99-C4FB73EFCAD0}" destId="{A8C1F5EB-64F6-4297-B599-6F0ABAEF62D6}" srcOrd="0" destOrd="0" presId="urn:microsoft.com/office/officeart/2005/8/layout/hierarchy1"/>
    <dgm:cxn modelId="{7F687FCD-0AEE-4F59-8E01-67D9AED43855}" type="presParOf" srcId="{19E7A0E8-901E-4B3D-9A99-C4FB73EFCAD0}" destId="{A2BB22E4-FD0F-4A06-97E7-631DAA87FA12}" srcOrd="1" destOrd="0" presId="urn:microsoft.com/office/officeart/2005/8/layout/hierarchy1"/>
    <dgm:cxn modelId="{765BA93E-79C0-4FBC-999F-1260E0969CEA}" type="presParOf" srcId="{7FA491C2-9E3A-42D9-923E-77BEB5C147AD}" destId="{92E8C82B-FBF9-43D3-8772-41F1EC02799A}" srcOrd="1" destOrd="0" presId="urn:microsoft.com/office/officeart/2005/8/layout/hierarchy1"/>
    <dgm:cxn modelId="{2750A574-B624-46BC-9F69-708B96CDD3BD}" type="presParOf" srcId="{B0C95F33-642F-4A6C-826F-F97A04CDB89B}" destId="{13CCECB3-EE09-4087-A233-3565C9FA7436}" srcOrd="2" destOrd="0" presId="urn:microsoft.com/office/officeart/2005/8/layout/hierarchy1"/>
    <dgm:cxn modelId="{2865D5FC-1F6F-4658-B356-D469BCE07B31}" type="presParOf" srcId="{13CCECB3-EE09-4087-A233-3565C9FA7436}" destId="{B9452156-BAF1-464E-B8EA-A7AA3AD687D3}" srcOrd="0" destOrd="0" presId="urn:microsoft.com/office/officeart/2005/8/layout/hierarchy1"/>
    <dgm:cxn modelId="{B14D3DC4-4E75-49FC-9E04-E8C8098B287B}" type="presParOf" srcId="{B9452156-BAF1-464E-B8EA-A7AA3AD687D3}" destId="{FD61D9D3-71C1-4F77-92B0-94E85852702D}" srcOrd="0" destOrd="0" presId="urn:microsoft.com/office/officeart/2005/8/layout/hierarchy1"/>
    <dgm:cxn modelId="{6E16F32E-C043-4B96-95CB-B4DCE9073BEF}" type="presParOf" srcId="{B9452156-BAF1-464E-B8EA-A7AA3AD687D3}" destId="{06C9F549-2048-4ABA-867B-D07AC2ED759D}" srcOrd="1" destOrd="0" presId="urn:microsoft.com/office/officeart/2005/8/layout/hierarchy1"/>
    <dgm:cxn modelId="{AD483625-B188-49EB-A627-1C07D82676DB}" type="presParOf" srcId="{13CCECB3-EE09-4087-A233-3565C9FA7436}" destId="{E82BDF17-AC9F-49B9-A611-F6A953FA6D6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/>
      <dgm:spPr/>
      <dgm:t>
        <a:bodyPr/>
        <a:lstStyle/>
        <a:p>
          <a:r>
            <a:rPr lang="hr-HR" dirty="0"/>
            <a:t>Seljačke bune diljem Europe</a:t>
          </a:r>
          <a:endParaRPr lang="en-US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14537643-A14F-4531-860F-CD1C34650D00}">
      <dgm:prSet/>
      <dgm:spPr/>
      <dgm:t>
        <a:bodyPr/>
        <a:lstStyle/>
        <a:p>
          <a:r>
            <a:rPr lang="hr-HR" dirty="0"/>
            <a:t>Jedini uspješan seljački rat u Kataloniji u XV. st.</a:t>
          </a:r>
          <a:endParaRPr lang="en-US" dirty="0"/>
        </a:p>
      </dgm:t>
    </dgm:pt>
    <dgm:pt modelId="{BE85E5B4-1A08-4CBE-B897-0834C6BE503E}" type="parTrans" cxnId="{19C4FE26-F452-40D1-B14E-7D8843AECADB}">
      <dgm:prSet/>
      <dgm:spPr/>
      <dgm:t>
        <a:bodyPr/>
        <a:lstStyle/>
        <a:p>
          <a:endParaRPr lang="hr-HR"/>
        </a:p>
      </dgm:t>
    </dgm:pt>
    <dgm:pt modelId="{63610AD7-C3E9-4C0F-B105-16DD3F45A0D9}" type="sibTrans" cxnId="{19C4FE26-F452-40D1-B14E-7D8843AECADB}">
      <dgm:prSet/>
      <dgm:spPr/>
      <dgm:t>
        <a:bodyPr/>
        <a:lstStyle/>
        <a:p>
          <a:endParaRPr lang="hr-HR"/>
        </a:p>
      </dgm:t>
    </dgm:pt>
    <dgm:pt modelId="{753D2221-877B-4F14-A37A-7D370FFE5C53}">
      <dgm:prSet/>
      <dgm:spPr/>
      <dgm:t>
        <a:bodyPr/>
        <a:lstStyle/>
        <a:p>
          <a:r>
            <a:rPr lang="hr-HR" dirty="0"/>
            <a:t>Velike seljačke bune u XVI. stoljeću su:</a:t>
          </a:r>
          <a:endParaRPr lang="en-US" dirty="0"/>
        </a:p>
      </dgm:t>
    </dgm:pt>
    <dgm:pt modelId="{4A7C7AC5-8647-479D-90CC-F59C0A9A9624}" type="parTrans" cxnId="{089B9D47-A887-4C70-BC13-63EC4672D26E}">
      <dgm:prSet/>
      <dgm:spPr/>
      <dgm:t>
        <a:bodyPr/>
        <a:lstStyle/>
        <a:p>
          <a:endParaRPr lang="hr-HR"/>
        </a:p>
      </dgm:t>
    </dgm:pt>
    <dgm:pt modelId="{1642D4DE-9F64-4182-95F1-A142DFF04BF6}" type="sibTrans" cxnId="{089B9D47-A887-4C70-BC13-63EC4672D26E}">
      <dgm:prSet/>
      <dgm:spPr/>
      <dgm:t>
        <a:bodyPr/>
        <a:lstStyle/>
        <a:p>
          <a:endParaRPr lang="hr-HR"/>
        </a:p>
      </dgm:t>
    </dgm:pt>
    <dgm:pt modelId="{E821AE6D-21B4-4F9C-AA8B-A99255334BF7}">
      <dgm:prSet/>
      <dgm:spPr/>
      <dgm:t>
        <a:bodyPr/>
        <a:lstStyle/>
        <a:p>
          <a:r>
            <a:rPr lang="hr-HR" dirty="0"/>
            <a:t>- Velika </a:t>
          </a:r>
          <a:r>
            <a:rPr lang="hr-HR" dirty="0" err="1"/>
            <a:t>Dožina</a:t>
          </a:r>
          <a:r>
            <a:rPr lang="hr-HR" dirty="0"/>
            <a:t> seljačka buna 1514. u Mađarskoj</a:t>
          </a:r>
          <a:endParaRPr lang="en-US" dirty="0"/>
        </a:p>
      </dgm:t>
    </dgm:pt>
    <dgm:pt modelId="{CDABE3BA-404A-4DB9-8AC8-E325A957F017}" type="parTrans" cxnId="{842FC129-C066-46ED-8E52-57C310DA9E76}">
      <dgm:prSet/>
      <dgm:spPr/>
      <dgm:t>
        <a:bodyPr/>
        <a:lstStyle/>
        <a:p>
          <a:endParaRPr lang="hr-HR"/>
        </a:p>
      </dgm:t>
    </dgm:pt>
    <dgm:pt modelId="{4F2AD462-04EA-46FE-8370-BFE582317FF5}" type="sibTrans" cxnId="{842FC129-C066-46ED-8E52-57C310DA9E76}">
      <dgm:prSet/>
      <dgm:spPr/>
      <dgm:t>
        <a:bodyPr/>
        <a:lstStyle/>
        <a:p>
          <a:endParaRPr lang="hr-HR"/>
        </a:p>
      </dgm:t>
    </dgm:pt>
    <dgm:pt modelId="{BB425603-76FF-418B-9D9C-8C0A0E485AFE}">
      <dgm:prSet/>
      <dgm:spPr/>
      <dgm:t>
        <a:bodyPr/>
        <a:lstStyle/>
        <a:p>
          <a:r>
            <a:rPr lang="hr-HR" dirty="0"/>
            <a:t>- Ustanak slovenskih kmetova 1515.</a:t>
          </a:r>
          <a:endParaRPr lang="en-US" dirty="0"/>
        </a:p>
      </dgm:t>
    </dgm:pt>
    <dgm:pt modelId="{BA3E791A-38B9-4ECC-AA56-9CA69605B38F}" type="parTrans" cxnId="{D23227EC-9E1C-47D8-A03D-6518B6E87E3E}">
      <dgm:prSet/>
      <dgm:spPr/>
      <dgm:t>
        <a:bodyPr/>
        <a:lstStyle/>
        <a:p>
          <a:endParaRPr lang="hr-HR"/>
        </a:p>
      </dgm:t>
    </dgm:pt>
    <dgm:pt modelId="{36B11EC9-80AB-4FC8-B8A5-A2E9BC525EA1}" type="sibTrans" cxnId="{D23227EC-9E1C-47D8-A03D-6518B6E87E3E}">
      <dgm:prSet/>
      <dgm:spPr/>
      <dgm:t>
        <a:bodyPr/>
        <a:lstStyle/>
        <a:p>
          <a:endParaRPr lang="hr-HR"/>
        </a:p>
      </dgm:t>
    </dgm:pt>
    <dgm:pt modelId="{DC239FA0-DF18-442B-B9DB-DBBD8AE85DCC}">
      <dgm:prSet/>
      <dgm:spPr/>
      <dgm:t>
        <a:bodyPr/>
        <a:lstStyle/>
        <a:p>
          <a:r>
            <a:rPr lang="hr-HR" dirty="0"/>
            <a:t>- Veliki seljački ustanak u Njemačkoj </a:t>
          </a:r>
          <a:endParaRPr lang="hr-HR" dirty="0" smtClean="0"/>
        </a:p>
        <a:p>
          <a:r>
            <a:rPr lang="hr-HR" dirty="0" smtClean="0"/>
            <a:t>1524</a:t>
          </a:r>
          <a:r>
            <a:rPr lang="hr-HR" dirty="0"/>
            <a:t>. </a:t>
          </a:r>
          <a:r>
            <a:rPr lang="hr-HR" dirty="0" smtClean="0"/>
            <a:t>– 1525</a:t>
          </a:r>
          <a:r>
            <a:rPr lang="hr-HR" dirty="0"/>
            <a:t>.</a:t>
          </a:r>
          <a:endParaRPr lang="en-US" dirty="0"/>
        </a:p>
      </dgm:t>
    </dgm:pt>
    <dgm:pt modelId="{DD163341-14CF-411C-A7C8-5CB0CCF369D1}" type="parTrans" cxnId="{F392B45E-3888-40F4-9376-6A6CCA4E92E9}">
      <dgm:prSet/>
      <dgm:spPr/>
      <dgm:t>
        <a:bodyPr/>
        <a:lstStyle/>
        <a:p>
          <a:endParaRPr lang="hr-HR"/>
        </a:p>
      </dgm:t>
    </dgm:pt>
    <dgm:pt modelId="{16369910-5F06-4F40-BE93-9F32CB6B90C4}" type="sibTrans" cxnId="{F392B45E-3888-40F4-9376-6A6CCA4E92E9}">
      <dgm:prSet/>
      <dgm:spPr/>
      <dgm:t>
        <a:bodyPr/>
        <a:lstStyle/>
        <a:p>
          <a:endParaRPr lang="hr-HR"/>
        </a:p>
      </dgm:t>
    </dgm:pt>
    <dgm:pt modelId="{6F54F114-72DE-4BD6-88B7-28361C010CC4}" type="pres">
      <dgm:prSet presAssocID="{CB2575E1-B73E-4E21-866B-82D9777B74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52BDA7-4D0A-46C0-A303-521578BFDE9E}" type="pres">
      <dgm:prSet presAssocID="{B998E248-54BD-48D6-89A0-BDFFE5FCF3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FD55F1-DDA6-4CD1-988B-BAFB1648EC98}" type="pres">
      <dgm:prSet presAssocID="{A3232AD4-CA85-4BC0-A88D-425E35E28C37}" presName="sibTrans" presStyleLbl="sibTrans1D1" presStyleIdx="0" presStyleCnt="5"/>
      <dgm:spPr/>
      <dgm:t>
        <a:bodyPr/>
        <a:lstStyle/>
        <a:p>
          <a:endParaRPr lang="hr-HR"/>
        </a:p>
      </dgm:t>
    </dgm:pt>
    <dgm:pt modelId="{6A0429FA-DF00-4A8F-AF29-0A84B061068F}" type="pres">
      <dgm:prSet presAssocID="{A3232AD4-CA85-4BC0-A88D-425E35E28C37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C9689D32-AF72-4B2F-914D-5D88FA8B27B6}" type="pres">
      <dgm:prSet presAssocID="{14537643-A14F-4531-860F-CD1C34650D0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3BF8D6-2105-4D28-9333-D61624991B1A}" type="pres">
      <dgm:prSet presAssocID="{63610AD7-C3E9-4C0F-B105-16DD3F45A0D9}" presName="sibTrans" presStyleLbl="sibTrans1D1" presStyleIdx="1" presStyleCnt="5"/>
      <dgm:spPr/>
      <dgm:t>
        <a:bodyPr/>
        <a:lstStyle/>
        <a:p>
          <a:endParaRPr lang="hr-HR"/>
        </a:p>
      </dgm:t>
    </dgm:pt>
    <dgm:pt modelId="{0DB650BB-AEAB-43B2-88F9-3F9E56DC90A2}" type="pres">
      <dgm:prSet presAssocID="{63610AD7-C3E9-4C0F-B105-16DD3F45A0D9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BF72CB2D-69F7-4013-883F-63443233DDC3}" type="pres">
      <dgm:prSet presAssocID="{753D2221-877B-4F14-A37A-7D370FFE5C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154489-07C7-4B01-9AFC-8B681620996C}" type="pres">
      <dgm:prSet presAssocID="{1642D4DE-9F64-4182-95F1-A142DFF04BF6}" presName="sibTrans" presStyleLbl="sibTrans1D1" presStyleIdx="2" presStyleCnt="5"/>
      <dgm:spPr/>
      <dgm:t>
        <a:bodyPr/>
        <a:lstStyle/>
        <a:p>
          <a:endParaRPr lang="hr-HR"/>
        </a:p>
      </dgm:t>
    </dgm:pt>
    <dgm:pt modelId="{72155CAB-44D8-403B-8D78-34E0D0C26359}" type="pres">
      <dgm:prSet presAssocID="{1642D4DE-9F64-4182-95F1-A142DFF04BF6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E7249072-AA03-4271-B01F-13FCC858DE42}" type="pres">
      <dgm:prSet presAssocID="{E821AE6D-21B4-4F9C-AA8B-A99255334B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2078AB-5A13-43C3-A446-E9249ED75D5D}" type="pres">
      <dgm:prSet presAssocID="{4F2AD462-04EA-46FE-8370-BFE582317FF5}" presName="sibTrans" presStyleLbl="sibTrans1D1" presStyleIdx="3" presStyleCnt="5"/>
      <dgm:spPr/>
      <dgm:t>
        <a:bodyPr/>
        <a:lstStyle/>
        <a:p>
          <a:endParaRPr lang="hr-HR"/>
        </a:p>
      </dgm:t>
    </dgm:pt>
    <dgm:pt modelId="{38D8F27A-BE6B-439E-A7AC-68C898CCF289}" type="pres">
      <dgm:prSet presAssocID="{4F2AD462-04EA-46FE-8370-BFE582317FF5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69F86587-8CFF-4005-B709-6C45AECF6567}" type="pres">
      <dgm:prSet presAssocID="{BB425603-76FF-418B-9D9C-8C0A0E485A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8EA973-4C4D-4639-B034-39990B34CE1A}" type="pres">
      <dgm:prSet presAssocID="{36B11EC9-80AB-4FC8-B8A5-A2E9BC525EA1}" presName="sibTrans" presStyleLbl="sibTrans1D1" presStyleIdx="4" presStyleCnt="5"/>
      <dgm:spPr/>
      <dgm:t>
        <a:bodyPr/>
        <a:lstStyle/>
        <a:p>
          <a:endParaRPr lang="hr-HR"/>
        </a:p>
      </dgm:t>
    </dgm:pt>
    <dgm:pt modelId="{3B6EB4F0-2A8E-4FDA-BB55-08A11669B642}" type="pres">
      <dgm:prSet presAssocID="{36B11EC9-80AB-4FC8-B8A5-A2E9BC525EA1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E3F94D24-CD30-4EB0-9CEA-96235291DD89}" type="pres">
      <dgm:prSet presAssocID="{DC239FA0-DF18-442B-B9DB-DBBD8AE85DC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E54AC5-40E7-4CA1-B2BF-97487CA0338D}" type="presOf" srcId="{A3232AD4-CA85-4BC0-A88D-425E35E28C37}" destId="{6A0429FA-DF00-4A8F-AF29-0A84B061068F}" srcOrd="1" destOrd="0" presId="urn:microsoft.com/office/officeart/2016/7/layout/RepeatingBendingProcessNew"/>
    <dgm:cxn modelId="{6A31A9CA-D661-4D71-9880-88B13EDFB74A}" type="presOf" srcId="{BB425603-76FF-418B-9D9C-8C0A0E485AFE}" destId="{69F86587-8CFF-4005-B709-6C45AECF6567}" srcOrd="0" destOrd="0" presId="urn:microsoft.com/office/officeart/2016/7/layout/RepeatingBendingProcessNew"/>
    <dgm:cxn modelId="{6AFDD16D-B82D-48F0-8975-890CE169A07F}" type="presOf" srcId="{DC239FA0-DF18-442B-B9DB-DBBD8AE85DCC}" destId="{E3F94D24-CD30-4EB0-9CEA-96235291DD89}" srcOrd="0" destOrd="0" presId="urn:microsoft.com/office/officeart/2016/7/layout/RepeatingBendingProcessNew"/>
    <dgm:cxn modelId="{F392B45E-3888-40F4-9376-6A6CCA4E92E9}" srcId="{CB2575E1-B73E-4E21-866B-82D9777B7430}" destId="{DC239FA0-DF18-442B-B9DB-DBBD8AE85DCC}" srcOrd="5" destOrd="0" parTransId="{DD163341-14CF-411C-A7C8-5CB0CCF369D1}" sibTransId="{16369910-5F06-4F40-BE93-9F32CB6B90C4}"/>
    <dgm:cxn modelId="{D23227EC-9E1C-47D8-A03D-6518B6E87E3E}" srcId="{CB2575E1-B73E-4E21-866B-82D9777B7430}" destId="{BB425603-76FF-418B-9D9C-8C0A0E485AFE}" srcOrd="4" destOrd="0" parTransId="{BA3E791A-38B9-4ECC-AA56-9CA69605B38F}" sibTransId="{36B11EC9-80AB-4FC8-B8A5-A2E9BC525EA1}"/>
    <dgm:cxn modelId="{0CCCB691-0B39-413A-9D81-934CD8623BE0}" type="presOf" srcId="{B998E248-54BD-48D6-89A0-BDFFE5FCF33A}" destId="{F452BDA7-4D0A-46C0-A303-521578BFDE9E}" srcOrd="0" destOrd="0" presId="urn:microsoft.com/office/officeart/2016/7/layout/RepeatingBendingProcessNew"/>
    <dgm:cxn modelId="{8881F7AD-4272-4C02-8CDC-E8AD57A69A12}" type="presOf" srcId="{A3232AD4-CA85-4BC0-A88D-425E35E28C37}" destId="{94FD55F1-DDA6-4CD1-988B-BAFB1648EC98}" srcOrd="0" destOrd="0" presId="urn:microsoft.com/office/officeart/2016/7/layout/RepeatingBendingProcessNew"/>
    <dgm:cxn modelId="{089B9D47-A887-4C70-BC13-63EC4672D26E}" srcId="{CB2575E1-B73E-4E21-866B-82D9777B7430}" destId="{753D2221-877B-4F14-A37A-7D370FFE5C53}" srcOrd="2" destOrd="0" parTransId="{4A7C7AC5-8647-479D-90CC-F59C0A9A9624}" sibTransId="{1642D4DE-9F64-4182-95F1-A142DFF04BF6}"/>
    <dgm:cxn modelId="{842FC129-C066-46ED-8E52-57C310DA9E76}" srcId="{CB2575E1-B73E-4E21-866B-82D9777B7430}" destId="{E821AE6D-21B4-4F9C-AA8B-A99255334BF7}" srcOrd="3" destOrd="0" parTransId="{CDABE3BA-404A-4DB9-8AC8-E325A957F017}" sibTransId="{4F2AD462-04EA-46FE-8370-BFE582317FF5}"/>
    <dgm:cxn modelId="{1F7397EE-EB9A-40FC-9FE2-0F23BC7C61BF}" type="presOf" srcId="{63610AD7-C3E9-4C0F-B105-16DD3F45A0D9}" destId="{B23BF8D6-2105-4D28-9333-D61624991B1A}" srcOrd="0" destOrd="0" presId="urn:microsoft.com/office/officeart/2016/7/layout/RepeatingBendingProcessNew"/>
    <dgm:cxn modelId="{4CEC62F9-AB3B-4DBC-A3BD-D45E4B94675C}" type="presOf" srcId="{14537643-A14F-4531-860F-CD1C34650D00}" destId="{C9689D32-AF72-4B2F-914D-5D88FA8B27B6}" srcOrd="0" destOrd="0" presId="urn:microsoft.com/office/officeart/2016/7/layout/RepeatingBendingProcessNew"/>
    <dgm:cxn modelId="{3CA5AB99-823D-41A0-AC4B-4586E9B3DB5C}" type="presOf" srcId="{1642D4DE-9F64-4182-95F1-A142DFF04BF6}" destId="{57154489-07C7-4B01-9AFC-8B681620996C}" srcOrd="0" destOrd="0" presId="urn:microsoft.com/office/officeart/2016/7/layout/RepeatingBendingProcessNew"/>
    <dgm:cxn modelId="{7A2A6A90-F58B-4644-A88E-344E399EF8BD}" type="presOf" srcId="{E821AE6D-21B4-4F9C-AA8B-A99255334BF7}" destId="{E7249072-AA03-4271-B01F-13FCC858DE42}" srcOrd="0" destOrd="0" presId="urn:microsoft.com/office/officeart/2016/7/layout/RepeatingBendingProcessNew"/>
    <dgm:cxn modelId="{773DA8D6-260C-4436-8A65-9B3CB4B6187F}" type="presOf" srcId="{4F2AD462-04EA-46FE-8370-BFE582317FF5}" destId="{FF2078AB-5A13-43C3-A446-E9249ED75D5D}" srcOrd="0" destOrd="0" presId="urn:microsoft.com/office/officeart/2016/7/layout/RepeatingBendingProcessNew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D7AB127E-5F50-40C1-96C8-90CD09EE3A39}" type="presOf" srcId="{4F2AD462-04EA-46FE-8370-BFE582317FF5}" destId="{38D8F27A-BE6B-439E-A7AC-68C898CCF289}" srcOrd="1" destOrd="0" presId="urn:microsoft.com/office/officeart/2016/7/layout/RepeatingBendingProcessNew"/>
    <dgm:cxn modelId="{37CD19D1-2D6D-4FF2-BBAB-FC2831D39B2E}" type="presOf" srcId="{CB2575E1-B73E-4E21-866B-82D9777B7430}" destId="{6F54F114-72DE-4BD6-88B7-28361C010CC4}" srcOrd="0" destOrd="0" presId="urn:microsoft.com/office/officeart/2016/7/layout/RepeatingBendingProcessNew"/>
    <dgm:cxn modelId="{2AEB4720-47AE-420B-A5B5-8776C39D6D98}" type="presOf" srcId="{36B11EC9-80AB-4FC8-B8A5-A2E9BC525EA1}" destId="{3C8EA973-4C4D-4639-B034-39990B34CE1A}" srcOrd="0" destOrd="0" presId="urn:microsoft.com/office/officeart/2016/7/layout/RepeatingBendingProcessNew"/>
    <dgm:cxn modelId="{201EFD87-0729-44FB-B672-A10AF4D38A1A}" type="presOf" srcId="{753D2221-877B-4F14-A37A-7D370FFE5C53}" destId="{BF72CB2D-69F7-4013-883F-63443233DDC3}" srcOrd="0" destOrd="0" presId="urn:microsoft.com/office/officeart/2016/7/layout/RepeatingBendingProcessNew"/>
    <dgm:cxn modelId="{19C4FE26-F452-40D1-B14E-7D8843AECADB}" srcId="{CB2575E1-B73E-4E21-866B-82D9777B7430}" destId="{14537643-A14F-4531-860F-CD1C34650D00}" srcOrd="1" destOrd="0" parTransId="{BE85E5B4-1A08-4CBE-B897-0834C6BE503E}" sibTransId="{63610AD7-C3E9-4C0F-B105-16DD3F45A0D9}"/>
    <dgm:cxn modelId="{8FB22570-5E50-4F92-9BFE-025E2947E1C2}" type="presOf" srcId="{36B11EC9-80AB-4FC8-B8A5-A2E9BC525EA1}" destId="{3B6EB4F0-2A8E-4FDA-BB55-08A11669B642}" srcOrd="1" destOrd="0" presId="urn:microsoft.com/office/officeart/2016/7/layout/RepeatingBendingProcessNew"/>
    <dgm:cxn modelId="{85AC3FA3-E0A5-4093-BD94-86227DD872B8}" type="presOf" srcId="{63610AD7-C3E9-4C0F-B105-16DD3F45A0D9}" destId="{0DB650BB-AEAB-43B2-88F9-3F9E56DC90A2}" srcOrd="1" destOrd="0" presId="urn:microsoft.com/office/officeart/2016/7/layout/RepeatingBendingProcessNew"/>
    <dgm:cxn modelId="{50222E19-5BE1-44DF-8CD4-1DF4B14ED0E3}" type="presOf" srcId="{1642D4DE-9F64-4182-95F1-A142DFF04BF6}" destId="{72155CAB-44D8-403B-8D78-34E0D0C26359}" srcOrd="1" destOrd="0" presId="urn:microsoft.com/office/officeart/2016/7/layout/RepeatingBendingProcessNew"/>
    <dgm:cxn modelId="{E6F754B3-82FE-49DC-9234-22EA245D842F}" type="presParOf" srcId="{6F54F114-72DE-4BD6-88B7-28361C010CC4}" destId="{F452BDA7-4D0A-46C0-A303-521578BFDE9E}" srcOrd="0" destOrd="0" presId="urn:microsoft.com/office/officeart/2016/7/layout/RepeatingBendingProcessNew"/>
    <dgm:cxn modelId="{415F478F-227C-41F0-BE5C-0DCC4B34B4C8}" type="presParOf" srcId="{6F54F114-72DE-4BD6-88B7-28361C010CC4}" destId="{94FD55F1-DDA6-4CD1-988B-BAFB1648EC98}" srcOrd="1" destOrd="0" presId="urn:microsoft.com/office/officeart/2016/7/layout/RepeatingBendingProcessNew"/>
    <dgm:cxn modelId="{A21E4450-B887-4243-B548-A3F60EDEE465}" type="presParOf" srcId="{94FD55F1-DDA6-4CD1-988B-BAFB1648EC98}" destId="{6A0429FA-DF00-4A8F-AF29-0A84B061068F}" srcOrd="0" destOrd="0" presId="urn:microsoft.com/office/officeart/2016/7/layout/RepeatingBendingProcessNew"/>
    <dgm:cxn modelId="{5622CCE3-9014-4ECE-91C9-1BA35F143BC6}" type="presParOf" srcId="{6F54F114-72DE-4BD6-88B7-28361C010CC4}" destId="{C9689D32-AF72-4B2F-914D-5D88FA8B27B6}" srcOrd="2" destOrd="0" presId="urn:microsoft.com/office/officeart/2016/7/layout/RepeatingBendingProcessNew"/>
    <dgm:cxn modelId="{B33314A6-51C2-45CD-84FA-91BD3E1AB38D}" type="presParOf" srcId="{6F54F114-72DE-4BD6-88B7-28361C010CC4}" destId="{B23BF8D6-2105-4D28-9333-D61624991B1A}" srcOrd="3" destOrd="0" presId="urn:microsoft.com/office/officeart/2016/7/layout/RepeatingBendingProcessNew"/>
    <dgm:cxn modelId="{5A83AA2F-B358-4C5A-B01E-F1A84198DD97}" type="presParOf" srcId="{B23BF8D6-2105-4D28-9333-D61624991B1A}" destId="{0DB650BB-AEAB-43B2-88F9-3F9E56DC90A2}" srcOrd="0" destOrd="0" presId="urn:microsoft.com/office/officeart/2016/7/layout/RepeatingBendingProcessNew"/>
    <dgm:cxn modelId="{928431E7-16C0-45FE-AD59-7C8B2284FC39}" type="presParOf" srcId="{6F54F114-72DE-4BD6-88B7-28361C010CC4}" destId="{BF72CB2D-69F7-4013-883F-63443233DDC3}" srcOrd="4" destOrd="0" presId="urn:microsoft.com/office/officeart/2016/7/layout/RepeatingBendingProcessNew"/>
    <dgm:cxn modelId="{5C3BD10F-430B-44ED-A485-249000FAE710}" type="presParOf" srcId="{6F54F114-72DE-4BD6-88B7-28361C010CC4}" destId="{57154489-07C7-4B01-9AFC-8B681620996C}" srcOrd="5" destOrd="0" presId="urn:microsoft.com/office/officeart/2016/7/layout/RepeatingBendingProcessNew"/>
    <dgm:cxn modelId="{4A9CA961-B9ED-405E-9883-8B240F9C2CA9}" type="presParOf" srcId="{57154489-07C7-4B01-9AFC-8B681620996C}" destId="{72155CAB-44D8-403B-8D78-34E0D0C26359}" srcOrd="0" destOrd="0" presId="urn:microsoft.com/office/officeart/2016/7/layout/RepeatingBendingProcessNew"/>
    <dgm:cxn modelId="{968152A5-F1E9-4C79-A794-F092178C3F88}" type="presParOf" srcId="{6F54F114-72DE-4BD6-88B7-28361C010CC4}" destId="{E7249072-AA03-4271-B01F-13FCC858DE42}" srcOrd="6" destOrd="0" presId="urn:microsoft.com/office/officeart/2016/7/layout/RepeatingBendingProcessNew"/>
    <dgm:cxn modelId="{F1E942B5-4B38-4216-BC06-2310347ED356}" type="presParOf" srcId="{6F54F114-72DE-4BD6-88B7-28361C010CC4}" destId="{FF2078AB-5A13-43C3-A446-E9249ED75D5D}" srcOrd="7" destOrd="0" presId="urn:microsoft.com/office/officeart/2016/7/layout/RepeatingBendingProcessNew"/>
    <dgm:cxn modelId="{2FD25F1E-9993-4219-B3FC-734CC410B55F}" type="presParOf" srcId="{FF2078AB-5A13-43C3-A446-E9249ED75D5D}" destId="{38D8F27A-BE6B-439E-A7AC-68C898CCF289}" srcOrd="0" destOrd="0" presId="urn:microsoft.com/office/officeart/2016/7/layout/RepeatingBendingProcessNew"/>
    <dgm:cxn modelId="{F91C9046-DF44-4895-ADD5-3B60019DED24}" type="presParOf" srcId="{6F54F114-72DE-4BD6-88B7-28361C010CC4}" destId="{69F86587-8CFF-4005-B709-6C45AECF6567}" srcOrd="8" destOrd="0" presId="urn:microsoft.com/office/officeart/2016/7/layout/RepeatingBendingProcessNew"/>
    <dgm:cxn modelId="{010E7225-6946-4690-B168-34F55B036355}" type="presParOf" srcId="{6F54F114-72DE-4BD6-88B7-28361C010CC4}" destId="{3C8EA973-4C4D-4639-B034-39990B34CE1A}" srcOrd="9" destOrd="0" presId="urn:microsoft.com/office/officeart/2016/7/layout/RepeatingBendingProcessNew"/>
    <dgm:cxn modelId="{0C63DA71-8DA6-4C08-8597-3DE7D037638C}" type="presParOf" srcId="{3C8EA973-4C4D-4639-B034-39990B34CE1A}" destId="{3B6EB4F0-2A8E-4FDA-BB55-08A11669B642}" srcOrd="0" destOrd="0" presId="urn:microsoft.com/office/officeart/2016/7/layout/RepeatingBendingProcessNew"/>
    <dgm:cxn modelId="{DF989156-7A68-4AA3-B60D-B324206A4F98}" type="presParOf" srcId="{6F54F114-72DE-4BD6-88B7-28361C010CC4}" destId="{E3F94D24-CD30-4EB0-9CEA-96235291DD8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BC2E9-B75A-4504-830F-2F18A1BD747F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231674-2CD9-46E4-B7D0-1A29384DDE24}">
      <dgm:prSet/>
      <dgm:spPr/>
      <dgm:t>
        <a:bodyPr/>
        <a:lstStyle/>
        <a:p>
          <a:r>
            <a:rPr lang="hr-HR" dirty="0"/>
            <a:t>Veliki pučki ustanak na otoku Hvaru 1510.</a:t>
          </a:r>
          <a:endParaRPr lang="en-US" dirty="0"/>
        </a:p>
      </dgm:t>
    </dgm:pt>
    <dgm:pt modelId="{A8A70AEA-E3E3-4222-9CBD-331793AF0C70}" type="parTrans" cxnId="{EA853E52-D403-4E2D-8C24-BA69054B06BC}">
      <dgm:prSet/>
      <dgm:spPr/>
      <dgm:t>
        <a:bodyPr/>
        <a:lstStyle/>
        <a:p>
          <a:endParaRPr lang="en-US"/>
        </a:p>
      </dgm:t>
    </dgm:pt>
    <dgm:pt modelId="{322B5CBE-9332-4890-AA9B-3831513164E1}" type="sibTrans" cxnId="{EA853E52-D403-4E2D-8C24-BA69054B06BC}">
      <dgm:prSet/>
      <dgm:spPr/>
      <dgm:t>
        <a:bodyPr/>
        <a:lstStyle/>
        <a:p>
          <a:endParaRPr lang="en-US"/>
        </a:p>
      </dgm:t>
    </dgm:pt>
    <dgm:pt modelId="{85912D97-FFD0-4FA5-80CF-6C600812B99D}">
      <dgm:prSet/>
      <dgm:spPr/>
      <dgm:t>
        <a:bodyPr/>
        <a:lstStyle/>
        <a:p>
          <a:r>
            <a:rPr lang="hr-HR" dirty="0"/>
            <a:t>Ustanak protiv Mlečana predvodio </a:t>
          </a:r>
          <a:r>
            <a:rPr lang="hr-HR" dirty="0" err="1" smtClean="0"/>
            <a:t>Matij</a:t>
          </a:r>
          <a:r>
            <a:rPr lang="hr-HR" dirty="0" smtClean="0"/>
            <a:t> </a:t>
          </a:r>
          <a:r>
            <a:rPr lang="hr-HR" dirty="0"/>
            <a:t>Ivanić</a:t>
          </a:r>
          <a:endParaRPr lang="en-US" dirty="0"/>
        </a:p>
      </dgm:t>
    </dgm:pt>
    <dgm:pt modelId="{6338A1B5-AB23-4534-A71F-21D7F36F7766}" type="parTrans" cxnId="{9AB7EBED-E006-44C6-BBA6-A4C1395172AC}">
      <dgm:prSet/>
      <dgm:spPr/>
      <dgm:t>
        <a:bodyPr/>
        <a:lstStyle/>
        <a:p>
          <a:endParaRPr lang="en-US"/>
        </a:p>
      </dgm:t>
    </dgm:pt>
    <dgm:pt modelId="{F3FB2884-F724-4D22-BCE6-43B16B049E75}" type="sibTrans" cxnId="{9AB7EBED-E006-44C6-BBA6-A4C1395172AC}">
      <dgm:prSet/>
      <dgm:spPr/>
      <dgm:t>
        <a:bodyPr/>
        <a:lstStyle/>
        <a:p>
          <a:endParaRPr lang="en-US"/>
        </a:p>
      </dgm:t>
    </dgm:pt>
    <dgm:pt modelId="{E04FBFDB-9F9B-4498-A5D8-28D07A8EDEA1}">
      <dgm:prSet/>
      <dgm:spPr/>
      <dgm:t>
        <a:bodyPr/>
        <a:lstStyle/>
        <a:p>
          <a:r>
            <a:rPr lang="hr-HR" dirty="0"/>
            <a:t>Ustanak ugušen 1514. godine</a:t>
          </a:r>
          <a:endParaRPr lang="en-US" dirty="0"/>
        </a:p>
      </dgm:t>
    </dgm:pt>
    <dgm:pt modelId="{38EDAB46-CCB8-4625-B62B-7A529835B9EA}" type="parTrans" cxnId="{7056E272-D422-465A-9EF1-F370C8D4E2E7}">
      <dgm:prSet/>
      <dgm:spPr/>
      <dgm:t>
        <a:bodyPr/>
        <a:lstStyle/>
        <a:p>
          <a:endParaRPr lang="en-US"/>
        </a:p>
      </dgm:t>
    </dgm:pt>
    <dgm:pt modelId="{8332DC06-C28E-4B4C-9CCC-60C6CA2A4C2C}" type="sibTrans" cxnId="{7056E272-D422-465A-9EF1-F370C8D4E2E7}">
      <dgm:prSet/>
      <dgm:spPr/>
      <dgm:t>
        <a:bodyPr/>
        <a:lstStyle/>
        <a:p>
          <a:endParaRPr lang="en-US"/>
        </a:p>
      </dgm:t>
    </dgm:pt>
    <dgm:pt modelId="{F028D8CA-99E7-4171-B829-A8E933906C94}" type="pres">
      <dgm:prSet presAssocID="{129BC2E9-B75A-4504-830F-2F18A1BD74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8691D6B-23BF-4114-B80D-A7B7E21F53D7}" type="pres">
      <dgm:prSet presAssocID="{C7231674-2CD9-46E4-B7D0-1A29384DDE24}" presName="hierRoot1" presStyleCnt="0"/>
      <dgm:spPr/>
    </dgm:pt>
    <dgm:pt modelId="{F4AAB997-44DE-4740-8E20-627773CDB626}" type="pres">
      <dgm:prSet presAssocID="{C7231674-2CD9-46E4-B7D0-1A29384DDE24}" presName="composite" presStyleCnt="0"/>
      <dgm:spPr/>
    </dgm:pt>
    <dgm:pt modelId="{D964A676-80DF-449F-AAE8-3835217AC32A}" type="pres">
      <dgm:prSet presAssocID="{C7231674-2CD9-46E4-B7D0-1A29384DDE24}" presName="background" presStyleLbl="node0" presStyleIdx="0" presStyleCnt="3"/>
      <dgm:spPr/>
    </dgm:pt>
    <dgm:pt modelId="{72A221E9-C922-4AFE-AEF5-A5A7B3E8C234}" type="pres">
      <dgm:prSet presAssocID="{C7231674-2CD9-46E4-B7D0-1A29384DDE2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BDA9D14-E0AE-49B6-A4EB-04A1A68C4B55}" type="pres">
      <dgm:prSet presAssocID="{C7231674-2CD9-46E4-B7D0-1A29384DDE24}" presName="hierChild2" presStyleCnt="0"/>
      <dgm:spPr/>
    </dgm:pt>
    <dgm:pt modelId="{FB5099F1-B6A5-4259-8327-46E63ED30093}" type="pres">
      <dgm:prSet presAssocID="{85912D97-FFD0-4FA5-80CF-6C600812B99D}" presName="hierRoot1" presStyleCnt="0"/>
      <dgm:spPr/>
    </dgm:pt>
    <dgm:pt modelId="{CDE138EF-FAE2-4764-B132-0F077FF0C49D}" type="pres">
      <dgm:prSet presAssocID="{85912D97-FFD0-4FA5-80CF-6C600812B99D}" presName="composite" presStyleCnt="0"/>
      <dgm:spPr/>
    </dgm:pt>
    <dgm:pt modelId="{2008DE0E-0E0C-486F-A61B-F37ED99581A6}" type="pres">
      <dgm:prSet presAssocID="{85912D97-FFD0-4FA5-80CF-6C600812B99D}" presName="background" presStyleLbl="node0" presStyleIdx="1" presStyleCnt="3"/>
      <dgm:spPr/>
    </dgm:pt>
    <dgm:pt modelId="{FCED2176-AD0E-4A52-9C80-4501ADB14EC3}" type="pres">
      <dgm:prSet presAssocID="{85912D97-FFD0-4FA5-80CF-6C600812B99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4926A0D-A1F8-4D50-BFFF-5D35FE97668E}" type="pres">
      <dgm:prSet presAssocID="{85912D97-FFD0-4FA5-80CF-6C600812B99D}" presName="hierChild2" presStyleCnt="0"/>
      <dgm:spPr/>
    </dgm:pt>
    <dgm:pt modelId="{C43ABBCE-F1DC-4A1E-B065-8B9C7CEC7E44}" type="pres">
      <dgm:prSet presAssocID="{E04FBFDB-9F9B-4498-A5D8-28D07A8EDEA1}" presName="hierRoot1" presStyleCnt="0"/>
      <dgm:spPr/>
    </dgm:pt>
    <dgm:pt modelId="{7715B225-5795-47C9-A0B3-EA4CA228733F}" type="pres">
      <dgm:prSet presAssocID="{E04FBFDB-9F9B-4498-A5D8-28D07A8EDEA1}" presName="composite" presStyleCnt="0"/>
      <dgm:spPr/>
    </dgm:pt>
    <dgm:pt modelId="{B946759F-D5BA-4B70-813B-7E1F3343578F}" type="pres">
      <dgm:prSet presAssocID="{E04FBFDB-9F9B-4498-A5D8-28D07A8EDEA1}" presName="background" presStyleLbl="node0" presStyleIdx="2" presStyleCnt="3"/>
      <dgm:spPr/>
    </dgm:pt>
    <dgm:pt modelId="{A6B19A8D-9FD4-4743-B90C-E4FF4A79CFC6}" type="pres">
      <dgm:prSet presAssocID="{E04FBFDB-9F9B-4498-A5D8-28D07A8EDEA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72740B5-12F2-485C-96D0-674950F49683}" type="pres">
      <dgm:prSet presAssocID="{E04FBFDB-9F9B-4498-A5D8-28D07A8EDEA1}" presName="hierChild2" presStyleCnt="0"/>
      <dgm:spPr/>
    </dgm:pt>
  </dgm:ptLst>
  <dgm:cxnLst>
    <dgm:cxn modelId="{EC5174BE-3EE3-4D5F-8FAE-AF1C8AA780FA}" type="presOf" srcId="{85912D97-FFD0-4FA5-80CF-6C600812B99D}" destId="{FCED2176-AD0E-4A52-9C80-4501ADB14EC3}" srcOrd="0" destOrd="0" presId="urn:microsoft.com/office/officeart/2005/8/layout/hierarchy1"/>
    <dgm:cxn modelId="{9AB7EBED-E006-44C6-BBA6-A4C1395172AC}" srcId="{129BC2E9-B75A-4504-830F-2F18A1BD747F}" destId="{85912D97-FFD0-4FA5-80CF-6C600812B99D}" srcOrd="1" destOrd="0" parTransId="{6338A1B5-AB23-4534-A71F-21D7F36F7766}" sibTransId="{F3FB2884-F724-4D22-BCE6-43B16B049E75}"/>
    <dgm:cxn modelId="{EA853E52-D403-4E2D-8C24-BA69054B06BC}" srcId="{129BC2E9-B75A-4504-830F-2F18A1BD747F}" destId="{C7231674-2CD9-46E4-B7D0-1A29384DDE24}" srcOrd="0" destOrd="0" parTransId="{A8A70AEA-E3E3-4222-9CBD-331793AF0C70}" sibTransId="{322B5CBE-9332-4890-AA9B-3831513164E1}"/>
    <dgm:cxn modelId="{7056E272-D422-465A-9EF1-F370C8D4E2E7}" srcId="{129BC2E9-B75A-4504-830F-2F18A1BD747F}" destId="{E04FBFDB-9F9B-4498-A5D8-28D07A8EDEA1}" srcOrd="2" destOrd="0" parTransId="{38EDAB46-CCB8-4625-B62B-7A529835B9EA}" sibTransId="{8332DC06-C28E-4B4C-9CCC-60C6CA2A4C2C}"/>
    <dgm:cxn modelId="{811AB7ED-2C5A-4755-9041-7EA2F0C5A6D2}" type="presOf" srcId="{129BC2E9-B75A-4504-830F-2F18A1BD747F}" destId="{F028D8CA-99E7-4171-B829-A8E933906C94}" srcOrd="0" destOrd="0" presId="urn:microsoft.com/office/officeart/2005/8/layout/hierarchy1"/>
    <dgm:cxn modelId="{C3509F2D-6509-4BB9-A4E6-08DDEBAC1899}" type="presOf" srcId="{C7231674-2CD9-46E4-B7D0-1A29384DDE24}" destId="{72A221E9-C922-4AFE-AEF5-A5A7B3E8C234}" srcOrd="0" destOrd="0" presId="urn:microsoft.com/office/officeart/2005/8/layout/hierarchy1"/>
    <dgm:cxn modelId="{8511E68E-D141-4157-9602-59055BD9720E}" type="presOf" srcId="{E04FBFDB-9F9B-4498-A5D8-28D07A8EDEA1}" destId="{A6B19A8D-9FD4-4743-B90C-E4FF4A79CFC6}" srcOrd="0" destOrd="0" presId="urn:microsoft.com/office/officeart/2005/8/layout/hierarchy1"/>
    <dgm:cxn modelId="{E93C53F9-DD20-4808-81B6-95292DC3B23F}" type="presParOf" srcId="{F028D8CA-99E7-4171-B829-A8E933906C94}" destId="{98691D6B-23BF-4114-B80D-A7B7E21F53D7}" srcOrd="0" destOrd="0" presId="urn:microsoft.com/office/officeart/2005/8/layout/hierarchy1"/>
    <dgm:cxn modelId="{3021BC9F-56A4-46AE-A171-6B515C15F8C4}" type="presParOf" srcId="{98691D6B-23BF-4114-B80D-A7B7E21F53D7}" destId="{F4AAB997-44DE-4740-8E20-627773CDB626}" srcOrd="0" destOrd="0" presId="urn:microsoft.com/office/officeart/2005/8/layout/hierarchy1"/>
    <dgm:cxn modelId="{D8D6821D-6176-4E6D-B638-0AF22598367A}" type="presParOf" srcId="{F4AAB997-44DE-4740-8E20-627773CDB626}" destId="{D964A676-80DF-449F-AAE8-3835217AC32A}" srcOrd="0" destOrd="0" presId="urn:microsoft.com/office/officeart/2005/8/layout/hierarchy1"/>
    <dgm:cxn modelId="{2666DDD7-843F-4CFC-BA11-6C62E15D1C15}" type="presParOf" srcId="{F4AAB997-44DE-4740-8E20-627773CDB626}" destId="{72A221E9-C922-4AFE-AEF5-A5A7B3E8C234}" srcOrd="1" destOrd="0" presId="urn:microsoft.com/office/officeart/2005/8/layout/hierarchy1"/>
    <dgm:cxn modelId="{4CB3B6DF-3492-4488-B146-CDBA1CDE9056}" type="presParOf" srcId="{98691D6B-23BF-4114-B80D-A7B7E21F53D7}" destId="{DBDA9D14-E0AE-49B6-A4EB-04A1A68C4B55}" srcOrd="1" destOrd="0" presId="urn:microsoft.com/office/officeart/2005/8/layout/hierarchy1"/>
    <dgm:cxn modelId="{BA4CC232-CAAE-4E6B-A74E-16F5ED48E9AC}" type="presParOf" srcId="{F028D8CA-99E7-4171-B829-A8E933906C94}" destId="{FB5099F1-B6A5-4259-8327-46E63ED30093}" srcOrd="1" destOrd="0" presId="urn:microsoft.com/office/officeart/2005/8/layout/hierarchy1"/>
    <dgm:cxn modelId="{CD421C8F-BFF2-4EA6-9AA7-F7E2897A0BF7}" type="presParOf" srcId="{FB5099F1-B6A5-4259-8327-46E63ED30093}" destId="{CDE138EF-FAE2-4764-B132-0F077FF0C49D}" srcOrd="0" destOrd="0" presId="urn:microsoft.com/office/officeart/2005/8/layout/hierarchy1"/>
    <dgm:cxn modelId="{B47CCDF6-A8BD-4AE0-A522-59590770F6B7}" type="presParOf" srcId="{CDE138EF-FAE2-4764-B132-0F077FF0C49D}" destId="{2008DE0E-0E0C-486F-A61B-F37ED99581A6}" srcOrd="0" destOrd="0" presId="urn:microsoft.com/office/officeart/2005/8/layout/hierarchy1"/>
    <dgm:cxn modelId="{7EAD47DE-8BF7-4017-AD8E-AD881EFB5604}" type="presParOf" srcId="{CDE138EF-FAE2-4764-B132-0F077FF0C49D}" destId="{FCED2176-AD0E-4A52-9C80-4501ADB14EC3}" srcOrd="1" destOrd="0" presId="urn:microsoft.com/office/officeart/2005/8/layout/hierarchy1"/>
    <dgm:cxn modelId="{BB45CA36-2FFD-49E7-A9B0-15C0885AFA94}" type="presParOf" srcId="{FB5099F1-B6A5-4259-8327-46E63ED30093}" destId="{74926A0D-A1F8-4D50-BFFF-5D35FE97668E}" srcOrd="1" destOrd="0" presId="urn:microsoft.com/office/officeart/2005/8/layout/hierarchy1"/>
    <dgm:cxn modelId="{B3BCF006-C9E5-4D24-B598-0828E2111E98}" type="presParOf" srcId="{F028D8CA-99E7-4171-B829-A8E933906C94}" destId="{C43ABBCE-F1DC-4A1E-B065-8B9C7CEC7E44}" srcOrd="2" destOrd="0" presId="urn:microsoft.com/office/officeart/2005/8/layout/hierarchy1"/>
    <dgm:cxn modelId="{4AA5F0C9-4FEA-4D91-B33F-B1237F29963E}" type="presParOf" srcId="{C43ABBCE-F1DC-4A1E-B065-8B9C7CEC7E44}" destId="{7715B225-5795-47C9-A0B3-EA4CA228733F}" srcOrd="0" destOrd="0" presId="urn:microsoft.com/office/officeart/2005/8/layout/hierarchy1"/>
    <dgm:cxn modelId="{A37D2CA2-64E1-40E9-B7AC-D106EDB182EA}" type="presParOf" srcId="{7715B225-5795-47C9-A0B3-EA4CA228733F}" destId="{B946759F-D5BA-4B70-813B-7E1F3343578F}" srcOrd="0" destOrd="0" presId="urn:microsoft.com/office/officeart/2005/8/layout/hierarchy1"/>
    <dgm:cxn modelId="{04B51EC0-8B53-44ED-9CED-A4A65C9E6244}" type="presParOf" srcId="{7715B225-5795-47C9-A0B3-EA4CA228733F}" destId="{A6B19A8D-9FD4-4743-B90C-E4FF4A79CFC6}" srcOrd="1" destOrd="0" presId="urn:microsoft.com/office/officeart/2005/8/layout/hierarchy1"/>
    <dgm:cxn modelId="{0180A5AC-F6EF-4F83-BA19-1A4C4ECB1C2E}" type="presParOf" srcId="{C43ABBCE-F1DC-4A1E-B065-8B9C7CEC7E44}" destId="{972740B5-12F2-485C-96D0-674950F496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B59BB-B6E3-49DA-81AF-4B3A1F89E171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2580EE-77F3-4E91-BEF6-4D8F4EBEA43C}">
      <dgm:prSet/>
      <dgm:spPr/>
      <dgm:t>
        <a:bodyPr/>
        <a:lstStyle/>
        <a:p>
          <a:r>
            <a:rPr lang="en-US" dirty="0" err="1"/>
            <a:t>Velika</a:t>
          </a:r>
          <a:r>
            <a:rPr lang="en-US" dirty="0"/>
            <a:t> </a:t>
          </a:r>
          <a:r>
            <a:rPr lang="en-US" dirty="0" err="1"/>
            <a:t>seljačka</a:t>
          </a:r>
          <a:r>
            <a:rPr lang="en-US" dirty="0"/>
            <a:t> buna 1573. </a:t>
          </a:r>
          <a:r>
            <a:rPr lang="en-US" dirty="0" err="1"/>
            <a:t>godine</a:t>
          </a:r>
          <a:endParaRPr lang="en-US" dirty="0"/>
        </a:p>
      </dgm:t>
    </dgm:pt>
    <dgm:pt modelId="{DB320E93-FE60-4FC4-BCB2-A1AD89FB8DAD}" type="parTrans" cxnId="{73F961AE-7145-4B2F-9767-6452374BF5C7}">
      <dgm:prSet/>
      <dgm:spPr/>
      <dgm:t>
        <a:bodyPr/>
        <a:lstStyle/>
        <a:p>
          <a:endParaRPr lang="en-US"/>
        </a:p>
      </dgm:t>
    </dgm:pt>
    <dgm:pt modelId="{6D084D45-64A9-43AC-9085-C69C04FC6D06}" type="sibTrans" cxnId="{73F961AE-7145-4B2F-9767-6452374BF5C7}">
      <dgm:prSet/>
      <dgm:spPr/>
      <dgm:t>
        <a:bodyPr/>
        <a:lstStyle/>
        <a:p>
          <a:endParaRPr lang="en-US"/>
        </a:p>
      </dgm:t>
    </dgm:pt>
    <dgm:pt modelId="{7FB1A2A9-FAB0-4553-927B-7F142B2F55C0}">
      <dgm:prSet/>
      <dgm:spPr/>
      <dgm:t>
        <a:bodyPr/>
        <a:lstStyle/>
        <a:p>
          <a:r>
            <a:rPr lang="hr-HR" dirty="0"/>
            <a:t>Pobuna stubičkih seljaka protiv vlastelina Franje </a:t>
          </a:r>
          <a:r>
            <a:rPr lang="hr-HR" dirty="0" err="1"/>
            <a:t>Tahyja</a:t>
          </a:r>
          <a:endParaRPr lang="en-US" dirty="0"/>
        </a:p>
      </dgm:t>
    </dgm:pt>
    <dgm:pt modelId="{9C4C76E8-1E32-4523-A818-31EC407BF7C1}" type="parTrans" cxnId="{98BAD510-D94D-45EF-992C-83CD9319F159}">
      <dgm:prSet/>
      <dgm:spPr/>
      <dgm:t>
        <a:bodyPr/>
        <a:lstStyle/>
        <a:p>
          <a:endParaRPr lang="en-US"/>
        </a:p>
      </dgm:t>
    </dgm:pt>
    <dgm:pt modelId="{4ACA1290-3018-448C-BCCB-2C55ED1A3BC7}" type="sibTrans" cxnId="{98BAD510-D94D-45EF-992C-83CD9319F159}">
      <dgm:prSet/>
      <dgm:spPr/>
      <dgm:t>
        <a:bodyPr/>
        <a:lstStyle/>
        <a:p>
          <a:endParaRPr lang="en-US"/>
        </a:p>
      </dgm:t>
    </dgm:pt>
    <dgm:pt modelId="{3B23F310-76CB-46D5-BA2B-AA369F071716}">
      <dgm:prSet/>
      <dgm:spPr/>
      <dgm:t>
        <a:bodyPr/>
        <a:lstStyle/>
        <a:p>
          <a:r>
            <a:rPr lang="hr-HR" dirty="0"/>
            <a:t>Ciljevi pobune: ukidanje feudalizma i preuzimanje vlasti </a:t>
          </a:r>
          <a:endParaRPr lang="en-US" dirty="0"/>
        </a:p>
      </dgm:t>
    </dgm:pt>
    <dgm:pt modelId="{8A63C422-49E0-49C2-8138-2E7AB1422DC3}" type="parTrans" cxnId="{367A357F-BE82-4623-9FCF-45DE289B31DD}">
      <dgm:prSet/>
      <dgm:spPr/>
      <dgm:t>
        <a:bodyPr/>
        <a:lstStyle/>
        <a:p>
          <a:endParaRPr lang="en-US"/>
        </a:p>
      </dgm:t>
    </dgm:pt>
    <dgm:pt modelId="{B1808469-6C5C-4D19-A31B-805BBE7F57FA}" type="sibTrans" cxnId="{367A357F-BE82-4623-9FCF-45DE289B31DD}">
      <dgm:prSet/>
      <dgm:spPr/>
      <dgm:t>
        <a:bodyPr/>
        <a:lstStyle/>
        <a:p>
          <a:endParaRPr lang="en-US"/>
        </a:p>
      </dgm:t>
    </dgm:pt>
    <dgm:pt modelId="{8BA69EC8-196F-4534-8F5C-F004AE902D36}">
      <dgm:prSet/>
      <dgm:spPr/>
      <dgm:t>
        <a:bodyPr/>
        <a:lstStyle/>
        <a:p>
          <a:r>
            <a:rPr lang="hr-HR" dirty="0"/>
            <a:t>Vođe bune: </a:t>
          </a:r>
          <a:r>
            <a:rPr lang="hr-HR" dirty="0" smtClean="0"/>
            <a:t>Ambroz (Matija) </a:t>
          </a:r>
          <a:r>
            <a:rPr lang="hr-HR" dirty="0"/>
            <a:t>Gubec, Ivan </a:t>
          </a:r>
          <a:r>
            <a:rPr lang="hr-HR" dirty="0" err="1"/>
            <a:t>Pasanec</a:t>
          </a:r>
          <a:r>
            <a:rPr lang="hr-HR" dirty="0"/>
            <a:t>, Ivan </a:t>
          </a:r>
          <a:r>
            <a:rPr lang="hr-HR" dirty="0" err="1"/>
            <a:t>Magaić</a:t>
          </a:r>
          <a:r>
            <a:rPr lang="hr-HR" dirty="0"/>
            <a:t> i Ilija Gregurić</a:t>
          </a:r>
          <a:endParaRPr lang="en-US" dirty="0"/>
        </a:p>
      </dgm:t>
    </dgm:pt>
    <dgm:pt modelId="{17769D4C-CEFB-4290-8E01-8E759A920D12}" type="parTrans" cxnId="{D7FE06C6-440D-439B-9AA3-C8E7F7E563AB}">
      <dgm:prSet/>
      <dgm:spPr/>
      <dgm:t>
        <a:bodyPr/>
        <a:lstStyle/>
        <a:p>
          <a:endParaRPr lang="hr-HR"/>
        </a:p>
      </dgm:t>
    </dgm:pt>
    <dgm:pt modelId="{06BD7A31-E7D2-4441-9279-4B1FB4252567}" type="sibTrans" cxnId="{D7FE06C6-440D-439B-9AA3-C8E7F7E563AB}">
      <dgm:prSet/>
      <dgm:spPr/>
      <dgm:t>
        <a:bodyPr/>
        <a:lstStyle/>
        <a:p>
          <a:endParaRPr lang="hr-HR"/>
        </a:p>
      </dgm:t>
    </dgm:pt>
    <dgm:pt modelId="{917FE9DF-F49C-4A16-A792-BBD77EA23C85}">
      <dgm:prSet/>
      <dgm:spPr/>
      <dgm:t>
        <a:bodyPr/>
        <a:lstStyle/>
        <a:p>
          <a:r>
            <a:rPr lang="hr-HR" dirty="0"/>
            <a:t>Buna završila porazom seljaka i brutalnim kaznama</a:t>
          </a:r>
          <a:endParaRPr lang="en-US" dirty="0"/>
        </a:p>
      </dgm:t>
    </dgm:pt>
    <dgm:pt modelId="{CAFB73A9-12F1-4305-A753-59007249855B}" type="parTrans" cxnId="{5D8120A6-9DF5-4926-9004-5182771BD3F8}">
      <dgm:prSet/>
      <dgm:spPr/>
      <dgm:t>
        <a:bodyPr/>
        <a:lstStyle/>
        <a:p>
          <a:endParaRPr lang="hr-HR"/>
        </a:p>
      </dgm:t>
    </dgm:pt>
    <dgm:pt modelId="{ED3E9F4E-A9E8-454A-A5F9-46E06DBAC07D}" type="sibTrans" cxnId="{5D8120A6-9DF5-4926-9004-5182771BD3F8}">
      <dgm:prSet/>
      <dgm:spPr/>
      <dgm:t>
        <a:bodyPr/>
        <a:lstStyle/>
        <a:p>
          <a:endParaRPr lang="hr-HR"/>
        </a:p>
      </dgm:t>
    </dgm:pt>
    <dgm:pt modelId="{59D079BC-AF64-4A1A-AC53-ECF877AB207C}" type="pres">
      <dgm:prSet presAssocID="{F6CB59BB-B6E3-49DA-81AF-4B3A1F89E1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1DC9CE9-B42A-432A-AF14-A4662F343E27}" type="pres">
      <dgm:prSet presAssocID="{F72580EE-77F3-4E91-BEF6-4D8F4EBEA4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661D64-68FC-4237-8DE6-C205B73B4BCF}" type="pres">
      <dgm:prSet presAssocID="{6D084D45-64A9-43AC-9085-C69C04FC6D06}" presName="sibTrans" presStyleCnt="0"/>
      <dgm:spPr/>
    </dgm:pt>
    <dgm:pt modelId="{5615254E-5EDC-404F-BF20-A108BB3D0B50}" type="pres">
      <dgm:prSet presAssocID="{7FB1A2A9-FAB0-4553-927B-7F142B2F55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58B33F-6897-4AF6-BB8E-5FF27FDCDE70}" type="pres">
      <dgm:prSet presAssocID="{4ACA1290-3018-448C-BCCB-2C55ED1A3BC7}" presName="sibTrans" presStyleCnt="0"/>
      <dgm:spPr/>
    </dgm:pt>
    <dgm:pt modelId="{9C2F6D8A-48FC-4D5E-AAB9-F6C4983D9438}" type="pres">
      <dgm:prSet presAssocID="{3B23F310-76CB-46D5-BA2B-AA369F0717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2B3AA0-28F5-4CE6-9BF9-061F011DBAC0}" type="pres">
      <dgm:prSet presAssocID="{B1808469-6C5C-4D19-A31B-805BBE7F57FA}" presName="sibTrans" presStyleCnt="0"/>
      <dgm:spPr/>
    </dgm:pt>
    <dgm:pt modelId="{8D151B58-5923-48A3-A94C-2462DB6E76D2}" type="pres">
      <dgm:prSet presAssocID="{8BA69EC8-196F-4534-8F5C-F004AE902D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25FEC6-4F93-4873-BAAA-A0C533DE9B71}" type="pres">
      <dgm:prSet presAssocID="{06BD7A31-E7D2-4441-9279-4B1FB4252567}" presName="sibTrans" presStyleCnt="0"/>
      <dgm:spPr/>
    </dgm:pt>
    <dgm:pt modelId="{6210965F-FE36-463E-A588-EFF6BD9913AC}" type="pres">
      <dgm:prSet presAssocID="{917FE9DF-F49C-4A16-A792-BBD77EA23C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8120A6-9DF5-4926-9004-5182771BD3F8}" srcId="{F6CB59BB-B6E3-49DA-81AF-4B3A1F89E171}" destId="{917FE9DF-F49C-4A16-A792-BBD77EA23C85}" srcOrd="4" destOrd="0" parTransId="{CAFB73A9-12F1-4305-A753-59007249855B}" sibTransId="{ED3E9F4E-A9E8-454A-A5F9-46E06DBAC07D}"/>
    <dgm:cxn modelId="{C0A2E046-1892-4F0F-922D-2CDD41D1CAC1}" type="presOf" srcId="{917FE9DF-F49C-4A16-A792-BBD77EA23C85}" destId="{6210965F-FE36-463E-A588-EFF6BD9913AC}" srcOrd="0" destOrd="0" presId="urn:microsoft.com/office/officeart/2005/8/layout/default#2"/>
    <dgm:cxn modelId="{D7FE06C6-440D-439B-9AA3-C8E7F7E563AB}" srcId="{F6CB59BB-B6E3-49DA-81AF-4B3A1F89E171}" destId="{8BA69EC8-196F-4534-8F5C-F004AE902D36}" srcOrd="3" destOrd="0" parTransId="{17769D4C-CEFB-4290-8E01-8E759A920D12}" sibTransId="{06BD7A31-E7D2-4441-9279-4B1FB4252567}"/>
    <dgm:cxn modelId="{C22C6CBE-091E-4047-A1D7-1CDBD63ED626}" type="presOf" srcId="{F6CB59BB-B6E3-49DA-81AF-4B3A1F89E171}" destId="{59D079BC-AF64-4A1A-AC53-ECF877AB207C}" srcOrd="0" destOrd="0" presId="urn:microsoft.com/office/officeart/2005/8/layout/default#2"/>
    <dgm:cxn modelId="{367A357F-BE82-4623-9FCF-45DE289B31DD}" srcId="{F6CB59BB-B6E3-49DA-81AF-4B3A1F89E171}" destId="{3B23F310-76CB-46D5-BA2B-AA369F071716}" srcOrd="2" destOrd="0" parTransId="{8A63C422-49E0-49C2-8138-2E7AB1422DC3}" sibTransId="{B1808469-6C5C-4D19-A31B-805BBE7F57FA}"/>
    <dgm:cxn modelId="{8439AAA5-EF9B-4F95-BA5F-28A0083D255D}" type="presOf" srcId="{F72580EE-77F3-4E91-BEF6-4D8F4EBEA43C}" destId="{61DC9CE9-B42A-432A-AF14-A4662F343E27}" srcOrd="0" destOrd="0" presId="urn:microsoft.com/office/officeart/2005/8/layout/default#2"/>
    <dgm:cxn modelId="{73F961AE-7145-4B2F-9767-6452374BF5C7}" srcId="{F6CB59BB-B6E3-49DA-81AF-4B3A1F89E171}" destId="{F72580EE-77F3-4E91-BEF6-4D8F4EBEA43C}" srcOrd="0" destOrd="0" parTransId="{DB320E93-FE60-4FC4-BCB2-A1AD89FB8DAD}" sibTransId="{6D084D45-64A9-43AC-9085-C69C04FC6D06}"/>
    <dgm:cxn modelId="{98BAD510-D94D-45EF-992C-83CD9319F159}" srcId="{F6CB59BB-B6E3-49DA-81AF-4B3A1F89E171}" destId="{7FB1A2A9-FAB0-4553-927B-7F142B2F55C0}" srcOrd="1" destOrd="0" parTransId="{9C4C76E8-1E32-4523-A818-31EC407BF7C1}" sibTransId="{4ACA1290-3018-448C-BCCB-2C55ED1A3BC7}"/>
    <dgm:cxn modelId="{3F62FB55-8A5E-49BE-B6F3-DFFD3840C265}" type="presOf" srcId="{7FB1A2A9-FAB0-4553-927B-7F142B2F55C0}" destId="{5615254E-5EDC-404F-BF20-A108BB3D0B50}" srcOrd="0" destOrd="0" presId="urn:microsoft.com/office/officeart/2005/8/layout/default#2"/>
    <dgm:cxn modelId="{54511681-A62B-414F-BCE6-BB3E3F6C4BDB}" type="presOf" srcId="{8BA69EC8-196F-4534-8F5C-F004AE902D36}" destId="{8D151B58-5923-48A3-A94C-2462DB6E76D2}" srcOrd="0" destOrd="0" presId="urn:microsoft.com/office/officeart/2005/8/layout/default#2"/>
    <dgm:cxn modelId="{C10AB11D-B4FF-47AB-BF31-F3209DA67A14}" type="presOf" srcId="{3B23F310-76CB-46D5-BA2B-AA369F071716}" destId="{9C2F6D8A-48FC-4D5E-AAB9-F6C4983D9438}" srcOrd="0" destOrd="0" presId="urn:microsoft.com/office/officeart/2005/8/layout/default#2"/>
    <dgm:cxn modelId="{99E133EB-6500-4455-9F2B-70262CE127B5}" type="presParOf" srcId="{59D079BC-AF64-4A1A-AC53-ECF877AB207C}" destId="{61DC9CE9-B42A-432A-AF14-A4662F343E27}" srcOrd="0" destOrd="0" presId="urn:microsoft.com/office/officeart/2005/8/layout/default#2"/>
    <dgm:cxn modelId="{B35A91B4-3CD1-45BF-83B0-416FC76FBBEF}" type="presParOf" srcId="{59D079BC-AF64-4A1A-AC53-ECF877AB207C}" destId="{FC661D64-68FC-4237-8DE6-C205B73B4BCF}" srcOrd="1" destOrd="0" presId="urn:microsoft.com/office/officeart/2005/8/layout/default#2"/>
    <dgm:cxn modelId="{0EFD595F-F8BA-4C41-B5D9-3DAE9EB079B5}" type="presParOf" srcId="{59D079BC-AF64-4A1A-AC53-ECF877AB207C}" destId="{5615254E-5EDC-404F-BF20-A108BB3D0B50}" srcOrd="2" destOrd="0" presId="urn:microsoft.com/office/officeart/2005/8/layout/default#2"/>
    <dgm:cxn modelId="{C1D8E9A0-491F-452E-9E95-D072BCADF4CF}" type="presParOf" srcId="{59D079BC-AF64-4A1A-AC53-ECF877AB207C}" destId="{4258B33F-6897-4AF6-BB8E-5FF27FDCDE70}" srcOrd="3" destOrd="0" presId="urn:microsoft.com/office/officeart/2005/8/layout/default#2"/>
    <dgm:cxn modelId="{BB442622-546B-4760-8339-E2E1A85179E4}" type="presParOf" srcId="{59D079BC-AF64-4A1A-AC53-ECF877AB207C}" destId="{9C2F6D8A-48FC-4D5E-AAB9-F6C4983D9438}" srcOrd="4" destOrd="0" presId="urn:microsoft.com/office/officeart/2005/8/layout/default#2"/>
    <dgm:cxn modelId="{47F28937-4D8D-4793-9A05-7E194D00C842}" type="presParOf" srcId="{59D079BC-AF64-4A1A-AC53-ECF877AB207C}" destId="{C62B3AA0-28F5-4CE6-9BF9-061F011DBAC0}" srcOrd="5" destOrd="0" presId="urn:microsoft.com/office/officeart/2005/8/layout/default#2"/>
    <dgm:cxn modelId="{528FE189-26FA-47A1-925D-F9703AD3364F}" type="presParOf" srcId="{59D079BC-AF64-4A1A-AC53-ECF877AB207C}" destId="{8D151B58-5923-48A3-A94C-2462DB6E76D2}" srcOrd="6" destOrd="0" presId="urn:microsoft.com/office/officeart/2005/8/layout/default#2"/>
    <dgm:cxn modelId="{A49FE792-A99E-4BAD-97B7-CC9404CB4849}" type="presParOf" srcId="{59D079BC-AF64-4A1A-AC53-ECF877AB207C}" destId="{5C25FEC6-4F93-4873-BAAA-A0C533DE9B71}" srcOrd="7" destOrd="0" presId="urn:microsoft.com/office/officeart/2005/8/layout/default#2"/>
    <dgm:cxn modelId="{C22EE45C-B44C-4551-8C07-74BF6AE7B6DE}" type="presParOf" srcId="{59D079BC-AF64-4A1A-AC53-ECF877AB207C}" destId="{6210965F-FE36-463E-A588-EFF6BD9913AC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A7251-730B-476F-8CF1-256FA37C6791}">
      <dsp:nvSpPr>
        <dsp:cNvPr id="0" name=""/>
        <dsp:cNvSpPr/>
      </dsp:nvSpPr>
      <dsp:spPr>
        <a:xfrm>
          <a:off x="237184" y="862"/>
          <a:ext cx="2910533" cy="17463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Svakidašnji život na selu se razlikovao od grada</a:t>
          </a:r>
          <a:endParaRPr lang="en-US" sz="2400" kern="1200" dirty="0"/>
        </a:p>
      </dsp:txBody>
      <dsp:txXfrm>
        <a:off x="237184" y="862"/>
        <a:ext cx="2910533" cy="1746320"/>
      </dsp:txXfrm>
    </dsp:sp>
    <dsp:sp modelId="{BADAABB4-5989-4A04-B8E0-F817FC2BB2AD}">
      <dsp:nvSpPr>
        <dsp:cNvPr id="0" name=""/>
        <dsp:cNvSpPr/>
      </dsp:nvSpPr>
      <dsp:spPr>
        <a:xfrm>
          <a:off x="3438771" y="862"/>
          <a:ext cx="2910533" cy="174632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Seoske kuće imale najčešće jednu prostoriju</a:t>
          </a:r>
          <a:endParaRPr lang="en-US" sz="2400" kern="1200" dirty="0"/>
        </a:p>
      </dsp:txBody>
      <dsp:txXfrm>
        <a:off x="3438771" y="862"/>
        <a:ext cx="2910533" cy="1746320"/>
      </dsp:txXfrm>
    </dsp:sp>
    <dsp:sp modelId="{28B20CD8-5643-4953-91DE-C775E706D577}">
      <dsp:nvSpPr>
        <dsp:cNvPr id="0" name=""/>
        <dsp:cNvSpPr/>
      </dsp:nvSpPr>
      <dsp:spPr>
        <a:xfrm>
          <a:off x="1837977" y="2038236"/>
          <a:ext cx="2910533" cy="174632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Desetak ljudi dijelilo je prostor sa životinjama</a:t>
          </a:r>
          <a:endParaRPr lang="en-US" sz="2400" kern="1200" dirty="0"/>
        </a:p>
      </dsp:txBody>
      <dsp:txXfrm>
        <a:off x="1837977" y="2038236"/>
        <a:ext cx="2910533" cy="1746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Prehrana je bila oskudna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68C2FFAB-01AC-4B5F-8D40-69D546680FE1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Privatnosti nije bilo</a:t>
          </a:r>
        </a:p>
      </dsp:txBody>
      <dsp:txXfrm>
        <a:off x="0" y="1416559"/>
        <a:ext cx="5961345" cy="1198080"/>
      </dsp:txXfrm>
    </dsp:sp>
    <dsp:sp modelId="{32663633-767C-4848-983A-2EABF9883841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Najvažnija uloga žene skrb o djeci</a:t>
          </a:r>
        </a:p>
      </dsp:txBody>
      <dsp:txXfrm>
        <a:off x="0" y="2798960"/>
        <a:ext cx="5961345" cy="1198080"/>
      </dsp:txXfrm>
    </dsp:sp>
    <dsp:sp modelId="{C60F8E5C-AFFD-487F-A5E2-D961C8EC93E0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Skrb o djeci uz majke preuzimaju i očevi</a:t>
          </a:r>
        </a:p>
      </dsp:txBody>
      <dsp:txXfrm>
        <a:off x="0" y="4181360"/>
        <a:ext cx="5961345" cy="1198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290ED-3E73-4DFB-8447-8ECC932F2818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Selo sporije od grada doživljava promjene 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5FD841A0-133B-4B0D-A748-AA7C5C761197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Promjene se najprije vide u prinosima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346AC118-29B7-4E96-8E2A-6BEC3B2672D4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Svinjogojstvo i hranjenje kukuruzom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40A217FA-A013-491C-8967-797994CBA79F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Prerada svinjetine u suhomesnate proizvode namijenjene isključivo bogatom stanovništvu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755F9-D2F9-41DC-BBA6-F66BD3191D03}">
      <dsp:nvSpPr>
        <dsp:cNvPr id="0" name=""/>
        <dsp:cNvSpPr/>
      </dsp:nvSpPr>
      <dsp:spPr>
        <a:xfrm>
          <a:off x="0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5BA21-4267-4438-850E-F335804596DF}">
      <dsp:nvSpPr>
        <dsp:cNvPr id="0" name=""/>
        <dsp:cNvSpPr/>
      </dsp:nvSpPr>
      <dsp:spPr>
        <a:xfrm>
          <a:off x="328612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Ovčetina – hrana za obične građane</a:t>
          </a:r>
          <a:endParaRPr lang="en-US" sz="3000" kern="1200"/>
        </a:p>
      </dsp:txBody>
      <dsp:txXfrm>
        <a:off x="328612" y="1393352"/>
        <a:ext cx="2957512" cy="1878020"/>
      </dsp:txXfrm>
    </dsp:sp>
    <dsp:sp modelId="{1955C956-13BA-46CE-B824-53B2E8A8004C}">
      <dsp:nvSpPr>
        <dsp:cNvPr id="0" name=""/>
        <dsp:cNvSpPr/>
      </dsp:nvSpPr>
      <dsp:spPr>
        <a:xfrm>
          <a:off x="3614737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6888-49E9-4980-9FE1-95962948D39D}">
      <dsp:nvSpPr>
        <dsp:cNvPr id="0" name=""/>
        <dsp:cNvSpPr/>
      </dsp:nvSpPr>
      <dsp:spPr>
        <a:xfrm>
          <a:off x="3943350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Govedina – hrana imućnijih stanovnika grada</a:t>
          </a:r>
          <a:endParaRPr lang="en-US" sz="3000" kern="1200"/>
        </a:p>
      </dsp:txBody>
      <dsp:txXfrm>
        <a:off x="3943350" y="1393352"/>
        <a:ext cx="2957512" cy="1878020"/>
      </dsp:txXfrm>
    </dsp:sp>
    <dsp:sp modelId="{2AFD348E-EC70-4488-9D22-B131BB2F6A29}">
      <dsp:nvSpPr>
        <dsp:cNvPr id="0" name=""/>
        <dsp:cNvSpPr/>
      </dsp:nvSpPr>
      <dsp:spPr>
        <a:xfrm>
          <a:off x="7229475" y="1081170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1D2B6-8329-41C0-8ADE-FFE6C6E64038}">
      <dsp:nvSpPr>
        <dsp:cNvPr id="0" name=""/>
        <dsp:cNvSpPr/>
      </dsp:nvSpPr>
      <dsp:spPr>
        <a:xfrm>
          <a:off x="7558087" y="1393352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Pernata </a:t>
          </a:r>
          <a:r>
            <a:rPr lang="hr-HR" sz="3000" kern="1200" dirty="0" smtClean="0"/>
            <a:t>divljač –  hrana </a:t>
          </a:r>
          <a:r>
            <a:rPr lang="hr-HR" sz="3000" kern="1200" dirty="0"/>
            <a:t>za vladare</a:t>
          </a:r>
          <a:endParaRPr lang="en-US" sz="3000" kern="1200" dirty="0"/>
        </a:p>
      </dsp:txBody>
      <dsp:txXfrm>
        <a:off x="7558087" y="1393352"/>
        <a:ext cx="2957512" cy="18780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C9CFD-4A9F-46CF-B37E-712A36970B7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8E85B-4CA5-4479-BBAA-62B920079C9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Nastanak novog kmetstva – težak položaj seljaka</a:t>
          </a:r>
          <a:endParaRPr lang="en-US" sz="2700" kern="1200" dirty="0"/>
        </a:p>
      </dsp:txBody>
      <dsp:txXfrm>
        <a:off x="324326" y="832243"/>
        <a:ext cx="2918936" cy="1853524"/>
      </dsp:txXfrm>
    </dsp:sp>
    <dsp:sp modelId="{A8C1F5EB-64F6-4297-B599-6F0ABAEF62D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22E4-FD0F-4A06-97E7-631DAA87FA12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Zapadna Europa i razvoj tržišnog gospodarstva</a:t>
          </a:r>
          <a:endParaRPr lang="en-US" sz="2700" kern="1200" dirty="0"/>
        </a:p>
      </dsp:txBody>
      <dsp:txXfrm>
        <a:off x="3891915" y="832243"/>
        <a:ext cx="2918936" cy="1853524"/>
      </dsp:txXfrm>
    </dsp:sp>
    <dsp:sp modelId="{FD61D9D3-71C1-4F77-92B0-94E85852702D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9F549-2048-4ABA-867B-D07AC2ED759D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Nova feudalizacija u državama srednje i istočne Europe</a:t>
          </a:r>
          <a:endParaRPr lang="en-US" sz="2700" kern="1200" dirty="0"/>
        </a:p>
      </dsp:txBody>
      <dsp:txXfrm>
        <a:off x="7459503" y="832243"/>
        <a:ext cx="2918936" cy="18535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FD55F1-DDA6-4CD1-988B-BAFB1648EC98}">
      <dsp:nvSpPr>
        <dsp:cNvPr id="0" name=""/>
        <dsp:cNvSpPr/>
      </dsp:nvSpPr>
      <dsp:spPr>
        <a:xfrm>
          <a:off x="3207899" y="876235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8256" y="918422"/>
        <a:ext cx="35332" cy="7066"/>
      </dsp:txXfrm>
    </dsp:sp>
    <dsp:sp modelId="{F452BDA7-4D0A-46C0-A303-521578BFDE9E}">
      <dsp:nvSpPr>
        <dsp:cNvPr id="0" name=""/>
        <dsp:cNvSpPr/>
      </dsp:nvSpPr>
      <dsp:spPr>
        <a:xfrm>
          <a:off x="137325" y="243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Seljačke bune diljem Europe</a:t>
          </a:r>
          <a:endParaRPr lang="en-US" sz="2500" kern="1200" dirty="0"/>
        </a:p>
      </dsp:txBody>
      <dsp:txXfrm>
        <a:off x="137325" y="243"/>
        <a:ext cx="3072374" cy="1843424"/>
      </dsp:txXfrm>
    </dsp:sp>
    <dsp:sp modelId="{B23BF8D6-2105-4D28-9333-D61624991B1A}">
      <dsp:nvSpPr>
        <dsp:cNvPr id="0" name=""/>
        <dsp:cNvSpPr/>
      </dsp:nvSpPr>
      <dsp:spPr>
        <a:xfrm>
          <a:off x="6986920" y="876235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307277" y="918422"/>
        <a:ext cx="35332" cy="7066"/>
      </dsp:txXfrm>
    </dsp:sp>
    <dsp:sp modelId="{C9689D32-AF72-4B2F-914D-5D88FA8B27B6}">
      <dsp:nvSpPr>
        <dsp:cNvPr id="0" name=""/>
        <dsp:cNvSpPr/>
      </dsp:nvSpPr>
      <dsp:spPr>
        <a:xfrm>
          <a:off x="3916345" y="243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Jedini uspješan seljački rat u Kataloniji u XV. st.</a:t>
          </a:r>
          <a:endParaRPr lang="en-US" sz="2500" kern="1200" dirty="0"/>
        </a:p>
      </dsp:txBody>
      <dsp:txXfrm>
        <a:off x="3916345" y="243"/>
        <a:ext cx="3072374" cy="1843424"/>
      </dsp:txXfrm>
    </dsp:sp>
    <dsp:sp modelId="{57154489-07C7-4B01-9AFC-8B681620996C}">
      <dsp:nvSpPr>
        <dsp:cNvPr id="0" name=""/>
        <dsp:cNvSpPr/>
      </dsp:nvSpPr>
      <dsp:spPr>
        <a:xfrm>
          <a:off x="1673512" y="1841867"/>
          <a:ext cx="7558041" cy="676046"/>
        </a:xfrm>
        <a:custGeom>
          <a:avLst/>
          <a:gdLst/>
          <a:ahLst/>
          <a:cxnLst/>
          <a:rect l="0" t="0" r="0" b="0"/>
          <a:pathLst>
            <a:path>
              <a:moveTo>
                <a:pt x="7558041" y="0"/>
              </a:moveTo>
              <a:lnTo>
                <a:pt x="7558041" y="355123"/>
              </a:lnTo>
              <a:lnTo>
                <a:pt x="0" y="355123"/>
              </a:lnTo>
              <a:lnTo>
                <a:pt x="0" y="676046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262757" y="2176357"/>
        <a:ext cx="379550" cy="7066"/>
      </dsp:txXfrm>
    </dsp:sp>
    <dsp:sp modelId="{BF72CB2D-69F7-4013-883F-63443233DDC3}">
      <dsp:nvSpPr>
        <dsp:cNvPr id="0" name=""/>
        <dsp:cNvSpPr/>
      </dsp:nvSpPr>
      <dsp:spPr>
        <a:xfrm>
          <a:off x="7695366" y="243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Velike seljačke bune u XVI. stoljeću su:</a:t>
          </a:r>
          <a:endParaRPr lang="en-US" sz="2500" kern="1200" dirty="0"/>
        </a:p>
      </dsp:txBody>
      <dsp:txXfrm>
        <a:off x="7695366" y="243"/>
        <a:ext cx="3072374" cy="1843424"/>
      </dsp:txXfrm>
    </dsp:sp>
    <dsp:sp modelId="{FF2078AB-5A13-43C3-A446-E9249ED75D5D}">
      <dsp:nvSpPr>
        <dsp:cNvPr id="0" name=""/>
        <dsp:cNvSpPr/>
      </dsp:nvSpPr>
      <dsp:spPr>
        <a:xfrm>
          <a:off x="3207899" y="3426306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528256" y="3468493"/>
        <a:ext cx="35332" cy="7066"/>
      </dsp:txXfrm>
    </dsp:sp>
    <dsp:sp modelId="{E7249072-AA03-4271-B01F-13FCC858DE42}">
      <dsp:nvSpPr>
        <dsp:cNvPr id="0" name=""/>
        <dsp:cNvSpPr/>
      </dsp:nvSpPr>
      <dsp:spPr>
        <a:xfrm>
          <a:off x="137325" y="2550314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- Velika </a:t>
          </a:r>
          <a:r>
            <a:rPr lang="hr-HR" sz="2500" kern="1200" dirty="0" err="1"/>
            <a:t>Dožina</a:t>
          </a:r>
          <a:r>
            <a:rPr lang="hr-HR" sz="2500" kern="1200" dirty="0"/>
            <a:t> seljačka buna 1514. u Mađarskoj</a:t>
          </a:r>
          <a:endParaRPr lang="en-US" sz="2500" kern="1200" dirty="0"/>
        </a:p>
      </dsp:txBody>
      <dsp:txXfrm>
        <a:off x="137325" y="2550314"/>
        <a:ext cx="3072374" cy="1843424"/>
      </dsp:txXfrm>
    </dsp:sp>
    <dsp:sp modelId="{3C8EA973-4C4D-4639-B034-39990B34CE1A}">
      <dsp:nvSpPr>
        <dsp:cNvPr id="0" name=""/>
        <dsp:cNvSpPr/>
      </dsp:nvSpPr>
      <dsp:spPr>
        <a:xfrm>
          <a:off x="6986920" y="3426306"/>
          <a:ext cx="676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46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307277" y="3468493"/>
        <a:ext cx="35332" cy="7066"/>
      </dsp:txXfrm>
    </dsp:sp>
    <dsp:sp modelId="{69F86587-8CFF-4005-B709-6C45AECF6567}">
      <dsp:nvSpPr>
        <dsp:cNvPr id="0" name=""/>
        <dsp:cNvSpPr/>
      </dsp:nvSpPr>
      <dsp:spPr>
        <a:xfrm>
          <a:off x="3916345" y="2550314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- Ustanak slovenskih kmetova 1515.</a:t>
          </a:r>
          <a:endParaRPr lang="en-US" sz="2500" kern="1200" dirty="0"/>
        </a:p>
      </dsp:txBody>
      <dsp:txXfrm>
        <a:off x="3916345" y="2550314"/>
        <a:ext cx="3072374" cy="1843424"/>
      </dsp:txXfrm>
    </dsp:sp>
    <dsp:sp modelId="{E3F94D24-CD30-4EB0-9CEA-96235291DD89}">
      <dsp:nvSpPr>
        <dsp:cNvPr id="0" name=""/>
        <dsp:cNvSpPr/>
      </dsp:nvSpPr>
      <dsp:spPr>
        <a:xfrm>
          <a:off x="7695366" y="2550314"/>
          <a:ext cx="3072374" cy="184342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549" tIns="158028" rIns="150549" bIns="15802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- Veliki seljački ustanak u Njemačkoj </a:t>
          </a:r>
          <a:endParaRPr lang="hr-HR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1524</a:t>
          </a:r>
          <a:r>
            <a:rPr lang="hr-HR" sz="2500" kern="1200" dirty="0"/>
            <a:t>. </a:t>
          </a:r>
          <a:r>
            <a:rPr lang="hr-HR" sz="2500" kern="1200" dirty="0" smtClean="0"/>
            <a:t>– 1525</a:t>
          </a:r>
          <a:r>
            <a:rPr lang="hr-HR" sz="2500" kern="1200" dirty="0"/>
            <a:t>.</a:t>
          </a:r>
          <a:endParaRPr lang="en-US" sz="2500" kern="1200" dirty="0"/>
        </a:p>
      </dsp:txBody>
      <dsp:txXfrm>
        <a:off x="7695366" y="2550314"/>
        <a:ext cx="3072374" cy="18434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4A676-80DF-449F-AAE8-3835217AC32A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A221E9-C922-4AFE-AEF5-A5A7B3E8C234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Veliki pučki ustanak na otoku Hvaru 1510.</a:t>
          </a:r>
          <a:endParaRPr lang="en-US" sz="2700" kern="1200" dirty="0"/>
        </a:p>
      </dsp:txBody>
      <dsp:txXfrm>
        <a:off x="328612" y="1392749"/>
        <a:ext cx="2957512" cy="1878020"/>
      </dsp:txXfrm>
    </dsp:sp>
    <dsp:sp modelId="{2008DE0E-0E0C-486F-A61B-F37ED99581A6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D2176-AD0E-4A52-9C80-4501ADB14EC3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Ustanak protiv Mlečana predvodio </a:t>
          </a:r>
          <a:r>
            <a:rPr lang="hr-HR" sz="2700" kern="1200" dirty="0" err="1" smtClean="0"/>
            <a:t>Matij</a:t>
          </a:r>
          <a:r>
            <a:rPr lang="hr-HR" sz="2700" kern="1200" dirty="0" smtClean="0"/>
            <a:t> </a:t>
          </a:r>
          <a:r>
            <a:rPr lang="hr-HR" sz="2700" kern="1200" dirty="0"/>
            <a:t>Ivanić</a:t>
          </a:r>
          <a:endParaRPr lang="en-US" sz="2700" kern="1200" dirty="0"/>
        </a:p>
      </dsp:txBody>
      <dsp:txXfrm>
        <a:off x="3943350" y="1392749"/>
        <a:ext cx="2957512" cy="1878020"/>
      </dsp:txXfrm>
    </dsp:sp>
    <dsp:sp modelId="{B946759F-D5BA-4B70-813B-7E1F3343578F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B19A8D-9FD4-4743-B90C-E4FF4A79CFC6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Ustanak ugušen 1514. godine</a:t>
          </a:r>
          <a:endParaRPr lang="en-US" sz="2700" kern="1200" dirty="0"/>
        </a:p>
      </dsp:txBody>
      <dsp:txXfrm>
        <a:off x="7558087" y="1392749"/>
        <a:ext cx="2957512" cy="18780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C9CE9-B42A-432A-AF14-A4662F343E2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Velika</a:t>
          </a:r>
          <a:r>
            <a:rPr lang="en-US" sz="2800" kern="1200" dirty="0"/>
            <a:t> </a:t>
          </a:r>
          <a:r>
            <a:rPr lang="en-US" sz="2800" kern="1200" dirty="0" err="1"/>
            <a:t>seljačka</a:t>
          </a:r>
          <a:r>
            <a:rPr lang="en-US" sz="2800" kern="1200" dirty="0"/>
            <a:t> buna 1573. </a:t>
          </a:r>
          <a:r>
            <a:rPr lang="en-US" sz="2800" kern="1200" dirty="0" err="1"/>
            <a:t>godine</a:t>
          </a:r>
          <a:endParaRPr lang="en-US" sz="2800" kern="1200" dirty="0"/>
        </a:p>
      </dsp:txBody>
      <dsp:txXfrm>
        <a:off x="0" y="39687"/>
        <a:ext cx="3286125" cy="1971675"/>
      </dsp:txXfrm>
    </dsp:sp>
    <dsp:sp modelId="{5615254E-5EDC-404F-BF20-A108BB3D0B5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Pobuna stubičkih seljaka protiv vlastelina Franje </a:t>
          </a:r>
          <a:r>
            <a:rPr lang="hr-HR" sz="2800" kern="1200" dirty="0" err="1"/>
            <a:t>Tahyja</a:t>
          </a:r>
          <a:endParaRPr lang="en-US" sz="2800" kern="1200" dirty="0"/>
        </a:p>
      </dsp:txBody>
      <dsp:txXfrm>
        <a:off x="3614737" y="39687"/>
        <a:ext cx="3286125" cy="1971675"/>
      </dsp:txXfrm>
    </dsp:sp>
    <dsp:sp modelId="{9C2F6D8A-48FC-4D5E-AAB9-F6C4983D943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Ciljevi pobune: ukidanje feudalizma i preuzimanje vlasti </a:t>
          </a:r>
          <a:endParaRPr lang="en-US" sz="2800" kern="1200" dirty="0"/>
        </a:p>
      </dsp:txBody>
      <dsp:txXfrm>
        <a:off x="7229475" y="39687"/>
        <a:ext cx="3286125" cy="1971675"/>
      </dsp:txXfrm>
    </dsp:sp>
    <dsp:sp modelId="{8D151B58-5923-48A3-A94C-2462DB6E76D2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Vođe bune: </a:t>
          </a:r>
          <a:r>
            <a:rPr lang="hr-HR" sz="2800" kern="1200" dirty="0" smtClean="0"/>
            <a:t>Ambroz (Matija) </a:t>
          </a:r>
          <a:r>
            <a:rPr lang="hr-HR" sz="2800" kern="1200" dirty="0"/>
            <a:t>Gubec, Ivan </a:t>
          </a:r>
          <a:r>
            <a:rPr lang="hr-HR" sz="2800" kern="1200" dirty="0" err="1"/>
            <a:t>Pasanec</a:t>
          </a:r>
          <a:r>
            <a:rPr lang="hr-HR" sz="2800" kern="1200" dirty="0"/>
            <a:t>, Ivan </a:t>
          </a:r>
          <a:r>
            <a:rPr lang="hr-HR" sz="2800" kern="1200" dirty="0" err="1"/>
            <a:t>Magaić</a:t>
          </a:r>
          <a:r>
            <a:rPr lang="hr-HR" sz="2800" kern="1200" dirty="0"/>
            <a:t> i Ilija Gregurić</a:t>
          </a:r>
          <a:endParaRPr lang="en-US" sz="2800" kern="1200" dirty="0"/>
        </a:p>
      </dsp:txBody>
      <dsp:txXfrm>
        <a:off x="1807368" y="2339975"/>
        <a:ext cx="3286125" cy="1971675"/>
      </dsp:txXfrm>
    </dsp:sp>
    <dsp:sp modelId="{6210965F-FE36-463E-A588-EFF6BD9913A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Buna završila porazom seljaka i brutalnim kaznama</a:t>
          </a:r>
          <a:endParaRPr lang="en-US" sz="28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07/10/2020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Posmrtni reljef Franje </a:t>
            </a:r>
            <a:r>
              <a:rPr lang="hr-HR" dirty="0" err="1"/>
              <a:t>Tahyja</a:t>
            </a:r>
            <a:r>
              <a:rPr lang="hr-HR" dirty="0"/>
              <a:t>, </a:t>
            </a:r>
            <a:r>
              <a:rPr lang="hr-HR" dirty="0" err="1"/>
              <a:t>susedsko</a:t>
            </a:r>
            <a:r>
              <a:rPr lang="hr-HR" dirty="0"/>
              <a:t>-stubičkog vlastelina na čijem je imanju izbila Velika seljačka buna 1573.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Oton Iveković, Smaknuće Matije Gupca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/>
              <a:t>Nezadovoljstvo seljaka i pobune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Gospodarstvo i tehnološki napredak u ranome novom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3CA5ED-FD76-4B64-BC3E-068D7D958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t="3497" b="12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236CF3-05F9-467E-B964-007203A9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Nezadovoljstvo seljaka i pobune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FEA05D5-3E17-45E3-8613-F2A299C51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1471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696483A-FF62-488C-892E-C4D2EDA9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3045" y="-1005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569D6E2-DE5C-4F53-A61E-F6BE1195E1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776" y="581437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18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F9FEC25-6560-49A3-B0A4-507A1F74F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t="26095" b="6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42CC0F-F4D5-4259-BA18-BFF1E984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Nezadovoljstvo seljaka i pobune</a:t>
            </a:r>
          </a:p>
        </p:txBody>
      </p:sp>
      <p:graphicFrame>
        <p:nvGraphicFramePr>
          <p:cNvPr id="27" name="Rezervirano mjesto sadržaja 2">
            <a:extLst>
              <a:ext uri="{FF2B5EF4-FFF2-40B4-BE49-F238E27FC236}">
                <a16:creationId xmlns:a16="http://schemas.microsoft.com/office/drawing/2014/main" xmlns="" id="{B5EEA67D-576A-4273-8E2E-F505F146D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9817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8C374BE-4A89-4F8E-A5AA-F77D712D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30" y="-5238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5D50D4-1DE2-4730-A3CC-69195EA6DC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800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53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/>
              <a:t>Nezadovoljstvo seljaka i pobune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2" r="-1" b="2080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665FF14-2914-40C8-A979-31244336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49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Nezadovoljstvo</a:t>
            </a:r>
            <a:r>
              <a:rPr lang="en-US" dirty="0"/>
              <a:t> </a:t>
            </a:r>
            <a:r>
              <a:rPr lang="en-US" dirty="0" err="1"/>
              <a:t>seljaka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pobune</a:t>
            </a:r>
            <a:endParaRPr lang="en-US" dirty="0"/>
          </a:p>
        </p:txBody>
      </p:sp>
      <p:sp>
        <p:nvSpPr>
          <p:cNvPr id="56" name="Freeform: Shape 53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lika na kojoj se prikazuje na zatvorenom, fotografija, soba, prozor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27" r="22638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24E5A9A-998B-49FB-B2BA-35E86AF70F36}"/>
              </a:ext>
            </a:extLst>
          </p:cNvPr>
          <p:cNvSpPr txBox="1"/>
          <p:nvPr/>
        </p:nvSpPr>
        <p:spPr>
          <a:xfrm>
            <a:off x="6636397" y="3657263"/>
            <a:ext cx="500407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137., </a:t>
            </a: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FDE59D29-06B6-4864-AF49-6EC93D8A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-21747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99A8300-9976-4538-B6C8-02B4F289C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800" y="592327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Svakidašnji život na selu se razlikovao od grada</a:t>
            </a:r>
            <a:endParaRPr lang="en-US" sz="2400" dirty="0"/>
          </a:p>
          <a:p>
            <a:pPr lvl="0"/>
            <a:r>
              <a:rPr lang="hr-HR" sz="2400" dirty="0"/>
              <a:t>Seoske kuće imale najčešće jednu prostoriju</a:t>
            </a:r>
            <a:endParaRPr lang="en-US" sz="2400" dirty="0"/>
          </a:p>
          <a:p>
            <a:pPr lvl="0"/>
            <a:r>
              <a:rPr lang="hr-HR" sz="2400" dirty="0"/>
              <a:t>Desetak ljudi dijelio je prostor sa životinjama</a:t>
            </a:r>
          </a:p>
          <a:p>
            <a:pPr lvl="0"/>
            <a:r>
              <a:rPr lang="hr-HR" sz="2400" dirty="0"/>
              <a:t>Prehrana je bila oskudna</a:t>
            </a:r>
            <a:endParaRPr lang="en-US" sz="2400" dirty="0"/>
          </a:p>
          <a:p>
            <a:pPr lvl="0"/>
            <a:r>
              <a:rPr lang="hr-HR" sz="2400" dirty="0"/>
              <a:t>Privatnosti nije bilo</a:t>
            </a:r>
          </a:p>
          <a:p>
            <a:pPr lvl="0"/>
            <a:r>
              <a:rPr lang="hr-HR" sz="2400" dirty="0"/>
              <a:t>Najvažnija uloga žene skrb o djeci</a:t>
            </a:r>
          </a:p>
          <a:p>
            <a:pPr lvl="0"/>
            <a:r>
              <a:rPr lang="hr-HR" sz="2400" dirty="0"/>
              <a:t>Skrb o djeci uz majke preuzimaju i očevi</a:t>
            </a:r>
          </a:p>
          <a:p>
            <a:pPr lvl="0"/>
            <a:r>
              <a:rPr lang="hr-HR" sz="2400" dirty="0"/>
              <a:t>Selo sporije od grada doživljava promjene </a:t>
            </a:r>
            <a:endParaRPr lang="en-US" sz="2400" dirty="0"/>
          </a:p>
          <a:p>
            <a:pPr lvl="0"/>
            <a:r>
              <a:rPr lang="hr-HR" sz="2400" dirty="0"/>
              <a:t>Promjene se najprije vide u prinosima</a:t>
            </a:r>
          </a:p>
          <a:p>
            <a:pPr lvl="0"/>
            <a:endParaRPr lang="en-US" sz="1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190" y="1852596"/>
            <a:ext cx="6530402" cy="4334629"/>
          </a:xfrm>
        </p:spPr>
        <p:txBody>
          <a:bodyPr anchor="ctr">
            <a:normAutofit/>
          </a:bodyPr>
          <a:lstStyle/>
          <a:p>
            <a:r>
              <a:rPr lang="hr-HR" sz="2400" dirty="0"/>
              <a:t>Nastanak novog kmetstva – težak položaj seljaka</a:t>
            </a:r>
          </a:p>
          <a:p>
            <a:pPr lvl="0"/>
            <a:r>
              <a:rPr lang="hr-HR" sz="2400" dirty="0"/>
              <a:t>Seljačke bune diljem Europe</a:t>
            </a:r>
            <a:endParaRPr lang="en-US" sz="2400" dirty="0"/>
          </a:p>
          <a:p>
            <a:pPr lvl="0"/>
            <a:r>
              <a:rPr lang="hr-HR" sz="2400" dirty="0"/>
              <a:t>Jedini uspješan seljački rat u Kataloniji u XV. st.</a:t>
            </a:r>
            <a:endParaRPr lang="en-US" sz="2400" dirty="0"/>
          </a:p>
          <a:p>
            <a:pPr lvl="0"/>
            <a:r>
              <a:rPr lang="hr-HR" sz="2400" dirty="0"/>
              <a:t>Velike seljačke bune u XVI. stoljeću su:</a:t>
            </a:r>
            <a:endParaRPr lang="en-US" sz="2400" dirty="0"/>
          </a:p>
          <a:p>
            <a:pPr lvl="0"/>
            <a:r>
              <a:rPr lang="hr-HR" sz="2400" dirty="0"/>
              <a:t>- Velika </a:t>
            </a:r>
            <a:r>
              <a:rPr lang="hr-HR" sz="2400" dirty="0" err="1"/>
              <a:t>Dožina</a:t>
            </a:r>
            <a:r>
              <a:rPr lang="hr-HR" sz="2400" dirty="0"/>
              <a:t> seljačka buna 1514. u Mađarskoj</a:t>
            </a:r>
            <a:endParaRPr lang="en-US" sz="2400" dirty="0"/>
          </a:p>
          <a:p>
            <a:pPr lvl="0"/>
            <a:r>
              <a:rPr lang="hr-HR" sz="2400" dirty="0"/>
              <a:t>- Ustanak slovenskih kmetova 1515.</a:t>
            </a:r>
            <a:endParaRPr lang="en-US" sz="2400" dirty="0"/>
          </a:p>
          <a:p>
            <a:pPr lvl="0"/>
            <a:r>
              <a:rPr lang="hr-HR" sz="2400" dirty="0"/>
              <a:t>- Veliki seljački ustanak u Njemačkoj 1524. </a:t>
            </a:r>
            <a:r>
              <a:rPr lang="hr-HR" sz="2400" dirty="0" smtClean="0"/>
              <a:t>– </a:t>
            </a:r>
            <a:r>
              <a:rPr lang="hr-HR" sz="2400" dirty="0" smtClean="0"/>
              <a:t>1525</a:t>
            </a:r>
            <a:r>
              <a:rPr lang="hr-HR" sz="2400" dirty="0"/>
              <a:t>.</a:t>
            </a:r>
            <a:endParaRPr lang="en-US" sz="2400" dirty="0"/>
          </a:p>
          <a:p>
            <a:endParaRPr lang="hr-HR" sz="2400" dirty="0"/>
          </a:p>
          <a:p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1719618"/>
            <a:ext cx="6757524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400" dirty="0"/>
              <a:t>Veliki pučki ustanak na otoku Hvaru 1510.</a:t>
            </a:r>
            <a:endParaRPr lang="en-US" sz="2400" dirty="0"/>
          </a:p>
          <a:p>
            <a:pPr lvl="0"/>
            <a:r>
              <a:rPr lang="hr-HR" sz="2400" dirty="0"/>
              <a:t>Ustanak protiv Mlečana predvodio </a:t>
            </a:r>
            <a:r>
              <a:rPr lang="hr-HR" sz="2400" smtClean="0"/>
              <a:t>Matij </a:t>
            </a:r>
            <a:r>
              <a:rPr lang="hr-HR" sz="2400" dirty="0"/>
              <a:t>Ivanić</a:t>
            </a:r>
            <a:endParaRPr lang="en-US" sz="2400" dirty="0"/>
          </a:p>
          <a:p>
            <a:pPr lvl="0"/>
            <a:r>
              <a:rPr lang="hr-HR" sz="2400" dirty="0"/>
              <a:t>Ustanak ugušen 1514. godine</a:t>
            </a:r>
          </a:p>
          <a:p>
            <a:pPr lvl="0"/>
            <a:r>
              <a:rPr lang="en-US" sz="2400" dirty="0" err="1"/>
              <a:t>Velika</a:t>
            </a:r>
            <a:r>
              <a:rPr lang="en-US" sz="2400" dirty="0"/>
              <a:t> </a:t>
            </a:r>
            <a:r>
              <a:rPr lang="en-US" sz="2400" dirty="0" err="1"/>
              <a:t>seljačka</a:t>
            </a:r>
            <a:r>
              <a:rPr lang="en-US" sz="2400" dirty="0"/>
              <a:t> buna 1573. </a:t>
            </a:r>
            <a:r>
              <a:rPr lang="en-US" sz="2400" dirty="0" err="1"/>
              <a:t>godine</a:t>
            </a:r>
            <a:endParaRPr lang="en-US" sz="2400" dirty="0"/>
          </a:p>
          <a:p>
            <a:pPr lvl="0"/>
            <a:r>
              <a:rPr lang="hr-HR" sz="2400" dirty="0"/>
              <a:t>Pobuna stubičkih seljaka protiv vlastelina Franje </a:t>
            </a:r>
            <a:r>
              <a:rPr lang="hr-HR" sz="2400" dirty="0" err="1"/>
              <a:t>Tahyja</a:t>
            </a:r>
            <a:endParaRPr lang="en-US" sz="2400" dirty="0"/>
          </a:p>
          <a:p>
            <a:pPr lvl="0"/>
            <a:r>
              <a:rPr lang="hr-HR" sz="2400" dirty="0"/>
              <a:t>Ciljevi pobune: ukidanje feudalizma i preuzimanje vlasti </a:t>
            </a:r>
            <a:endParaRPr lang="en-US" sz="2400" dirty="0"/>
          </a:p>
          <a:p>
            <a:pPr lvl="0"/>
            <a:r>
              <a:rPr lang="hr-HR" sz="2400" dirty="0"/>
              <a:t>Vođe bune: </a:t>
            </a:r>
            <a:r>
              <a:rPr lang="hr-HR" sz="2400" dirty="0" smtClean="0"/>
              <a:t>Ambroz (</a:t>
            </a:r>
            <a:r>
              <a:rPr lang="hr-HR" sz="2400" dirty="0" smtClean="0"/>
              <a:t>Matija) Gubec</a:t>
            </a:r>
            <a:r>
              <a:rPr lang="hr-HR" sz="2400" dirty="0"/>
              <a:t>, Ivan </a:t>
            </a:r>
            <a:r>
              <a:rPr lang="hr-HR" sz="2400" dirty="0" err="1"/>
              <a:t>Pasanec</a:t>
            </a:r>
            <a:r>
              <a:rPr lang="hr-HR" sz="2400" dirty="0"/>
              <a:t>, Ivan </a:t>
            </a:r>
            <a:r>
              <a:rPr lang="hr-HR" sz="2400" dirty="0" err="1"/>
              <a:t>Magaić</a:t>
            </a:r>
            <a:r>
              <a:rPr lang="hr-HR" sz="2400" dirty="0"/>
              <a:t> i Ilija Gregurić</a:t>
            </a:r>
            <a:endParaRPr lang="en-US" sz="2400" dirty="0"/>
          </a:p>
          <a:p>
            <a:pPr lvl="0"/>
            <a:r>
              <a:rPr lang="hr-HR" sz="2400" dirty="0"/>
              <a:t>Buna završila porazom seljaka i brutalnim kaznama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400"/>
              <a:t>Nezadovoljstvo seljaka i pobune</a:t>
            </a:r>
          </a:p>
        </p:txBody>
      </p:sp>
      <p:pic>
        <p:nvPicPr>
          <p:cNvPr id="15" name="Picture 14" descr="Slika na kojoj se prikazuje stajanje, strana, nagib, brijeg&#10;&#10;Opis je automatski generiran">
            <a:extLst>
              <a:ext uri="{FF2B5EF4-FFF2-40B4-BE49-F238E27FC236}">
                <a16:creationId xmlns:a16="http://schemas.microsoft.com/office/drawing/2014/main" xmlns="" id="{FB8D7CB7-E948-4146-BFE7-072B464B1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319518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5CAAF49D-20A5-4344-97C9-DEBDD3A4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83651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B6B1C15-2ACC-48DA-82A1-5C6C758381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600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Nezadovoljstvo seljaka i pobune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42249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3BCC31FC-A1B4-4896-9B71-504F476F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2FF539B-29BA-42FB-AB97-E1D952058F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499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088" y="662550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Nezadovoljstvo</a:t>
            </a:r>
            <a:r>
              <a:rPr lang="en-US" dirty="0"/>
              <a:t> </a:t>
            </a:r>
            <a:r>
              <a:rPr lang="en-US" dirty="0" err="1"/>
              <a:t>seljaka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pobune</a:t>
            </a:r>
            <a:endParaRPr lang="en-US" dirty="0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xmlns="" id="{F0E4D019-231A-4025-BA64-7A379C6C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136., </a:t>
            </a: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6" r="2" b="1076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2A1819-CD75-4FAC-81F3-3468EA4C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7489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0C2A3F7-FE81-4272-9BDB-FC811EA3D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196" y="58987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Nezadovoljstvo seljaka i pobune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471188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hr-HR" sz="5200"/>
              <a:t>Nezadovoljstvo seljaka i pobune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616411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17A822C2-4F46-4886-A9C6-56C0390D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1901" y="-3455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BD3EB8D-9472-49A8-86CF-B1BBD95441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044" y="57938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6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Nezadovoljstvo seljaka i pobune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6E9EA96D-26A2-498A-A5B3-42091E40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327" y="466041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Ribolov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selu</a:t>
            </a:r>
            <a:r>
              <a:rPr lang="en-US" sz="2400" dirty="0">
                <a:solidFill>
                  <a:schemeClr val="bg1"/>
                </a:solidFill>
              </a:rPr>
              <a:t> u XIV. </a:t>
            </a:r>
            <a:r>
              <a:rPr lang="en-US" sz="2400" dirty="0" err="1">
                <a:solidFill>
                  <a:schemeClr val="bg1"/>
                </a:solidFill>
              </a:rPr>
              <a:t>stoljeću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017E6DBC-E29B-40A9-BCE2-DAA16F9E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3045" y="13033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2EEB880-E4E1-417B-BDDB-F8FAA472E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730" y="57899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 dirty="0"/>
              <a:t>Nezadovoljstvo seljaka i pobune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77605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6088859-9E15-455E-AF88-35A5FBD3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49" y="-32053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7C87E4A-0E92-453C-8E22-EA4A1F9D62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603565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AA4C4E76-5E29-4C85-BFE9-D3B0D5D7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t="35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r-HR" dirty="0"/>
              <a:t>Nezadovoljstvo seljaka i pobune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4357770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79FF4DE-F304-4BC3-9CCC-0EC96D8D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7332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0CC529E-466B-4C60-B59A-BADD9B9B6E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447" y="591786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528</Words>
  <Application>Microsoft Office PowerPoint</Application>
  <PresentationFormat>Custom</PresentationFormat>
  <Paragraphs>84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Nezadovoljstvo seljaka i pobune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Nezadovoljstvo seljaka i pobune</dc:title>
  <dc:creator>Ivan Cuzic</dc:creator>
  <cp:lastModifiedBy>dvukelic</cp:lastModifiedBy>
  <cp:revision>3</cp:revision>
  <dcterms:created xsi:type="dcterms:W3CDTF">2020-10-04T18:55:50Z</dcterms:created>
  <dcterms:modified xsi:type="dcterms:W3CDTF">2020-10-07T08:12:23Z</dcterms:modified>
</cp:coreProperties>
</file>